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78" r:id="rId2"/>
    <p:sldMasterId id="2147483693" r:id="rId3"/>
    <p:sldMasterId id="2147483708" r:id="rId4"/>
  </p:sldMasterIdLst>
  <p:notesMasterIdLst>
    <p:notesMasterId r:id="rId41"/>
  </p:notesMasterIdLst>
  <p:sldIdLst>
    <p:sldId id="277" r:id="rId5"/>
    <p:sldId id="258" r:id="rId6"/>
    <p:sldId id="278" r:id="rId7"/>
    <p:sldId id="260" r:id="rId8"/>
    <p:sldId id="306" r:id="rId9"/>
    <p:sldId id="368" r:id="rId10"/>
    <p:sldId id="369" r:id="rId11"/>
    <p:sldId id="307" r:id="rId12"/>
    <p:sldId id="308" r:id="rId13"/>
    <p:sldId id="309" r:id="rId14"/>
    <p:sldId id="310" r:id="rId15"/>
    <p:sldId id="316" r:id="rId16"/>
    <p:sldId id="312" r:id="rId17"/>
    <p:sldId id="313" r:id="rId18"/>
    <p:sldId id="315" r:id="rId19"/>
    <p:sldId id="318" r:id="rId20"/>
    <p:sldId id="319" r:id="rId21"/>
    <p:sldId id="263" r:id="rId22"/>
    <p:sldId id="321" r:id="rId23"/>
    <p:sldId id="322" r:id="rId24"/>
    <p:sldId id="323" r:id="rId25"/>
    <p:sldId id="324" r:id="rId26"/>
    <p:sldId id="325" r:id="rId27"/>
    <p:sldId id="326" r:id="rId28"/>
    <p:sldId id="327" r:id="rId29"/>
    <p:sldId id="335" r:id="rId30"/>
    <p:sldId id="337" r:id="rId31"/>
    <p:sldId id="339" r:id="rId32"/>
    <p:sldId id="367" r:id="rId33"/>
    <p:sldId id="366" r:id="rId34"/>
    <p:sldId id="270" r:id="rId35"/>
    <p:sldId id="363" r:id="rId36"/>
    <p:sldId id="364" r:id="rId37"/>
    <p:sldId id="352" r:id="rId38"/>
    <p:sldId id="353" r:id="rId39"/>
    <p:sldId id="272" r:id="rId4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96937" autoAdjust="0"/>
  </p:normalViewPr>
  <p:slideViewPr>
    <p:cSldViewPr>
      <p:cViewPr varScale="1">
        <p:scale>
          <a:sx n="104" d="100"/>
          <a:sy n="104" d="100"/>
        </p:scale>
        <p:origin x="-264" y="-90"/>
      </p:cViewPr>
      <p:guideLst>
        <p:guide orient="horz" pos="2160"/>
        <p:guide pos="2902"/>
      </p:guideLst>
    </p:cSldViewPr>
  </p:slideViewPr>
  <p:outlineViewPr>
    <p:cViewPr>
      <p:scale>
        <a:sx n="33" d="100"/>
        <a:sy n="33" d="100"/>
      </p:scale>
      <p:origin x="0" y="19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CN" sz="1200"/>
            </a:lvl1pPr>
          </a:lstStyle>
          <a:p>
            <a:fld id="{00F830A1-3891-4B82-A120-081866556DA0}" type="datetimeFigureOut">
              <a:rPr/>
              <a:t></a:t>
            </a:fld>
            <a:endParaRPr 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CN" sz="1200"/>
            </a:lvl1pPr>
          </a:lstStyle>
          <a:p>
            <a:fld id="{58CC9574-A819-4FE4-99A7-1E27AD09ADC2}" type="slidenum">
              <a:rPr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269383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en-US" altLang="zh-CN" smtClean="0"/>
              <a:t>1</a:t>
            </a:fld>
            <a:endParaRPr lang="zh-CN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10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11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12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13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14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15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16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17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18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19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/>
              <a:t>2</a:t>
            </a:fld>
            <a:endParaRPr lang="zh-CN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20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21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22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23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24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25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26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27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28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pPr/>
              <a:t>29</a:t>
            </a:fld>
            <a:endParaRPr altLang="en-US" dirty="0">
              <a:solidFill>
                <a:prstClr val="black"/>
              </a:solidFill>
              <a:ea typeface="宋体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en-US" altLang="zh-CN" smtClean="0"/>
              <a:t>3</a:t>
            </a:fld>
            <a:endParaRPr lang="zh-CN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pPr/>
              <a:t>30</a:t>
            </a:fld>
            <a:endParaRPr altLang="en-US" dirty="0">
              <a:solidFill>
                <a:prstClr val="black"/>
              </a:solidFill>
              <a:ea typeface="宋体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31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32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33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34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35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36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4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5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pPr/>
              <a:t>6</a:t>
            </a:fld>
            <a:endParaRPr altLang="en-US" dirty="0">
              <a:solidFill>
                <a:prstClr val="black"/>
              </a:solidFill>
              <a:ea typeface="宋体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pPr/>
              <a:t>7</a:t>
            </a:fld>
            <a:endParaRPr altLang="en-US" dirty="0">
              <a:solidFill>
                <a:prstClr val="black"/>
              </a:solidFill>
              <a:ea typeface="宋体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8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altLang="zh-CN" smtClean="0">
                <a:solidFill>
                  <a:prstClr val="black"/>
                </a:solidFill>
              </a:rPr>
              <a:t>9</a:t>
            </a:fld>
            <a:endParaRPr 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548" y="20547"/>
            <a:ext cx="3498527" cy="28253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503486" y="20548"/>
            <a:ext cx="5624418" cy="28254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0923" y="2818500"/>
            <a:ext cx="7668994" cy="22962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662119" y="2819400"/>
            <a:ext cx="1461333" cy="2293850"/>
          </a:xfrm>
          <a:prstGeom prst="rect">
            <a:avLst/>
          </a:prstGeom>
        </p:spPr>
      </p:pic>
      <p:pic>
        <p:nvPicPr>
          <p:cNvPr id="11" name="Picture 10"/>
          <p:cNvPicPr/>
          <p:nvPr userDrawn="1"/>
        </p:nvPicPr>
        <p:blipFill>
          <a:blip r:embed="rId6" cstate="print"/>
          <a:stretch>
            <a:fillRect/>
          </a:stretch>
        </p:blipFill>
        <p:spPr>
          <a:xfrm>
            <a:off x="20548" y="5089818"/>
            <a:ext cx="9098280" cy="173736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755230" y="2469776"/>
            <a:ext cx="304800" cy="152400"/>
          </a:xfrm>
          <a:prstGeom prst="rect">
            <a:avLst/>
          </a:prstGeom>
          <a:solidFill>
            <a:srgbClr val="F27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CN">
              <a:solidFill>
                <a:srgbClr val="F47F28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/>
              <a:t></a:t>
            </a:fld>
            <a:endParaRPr kumimoji="0"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kumimoji="0"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/>
              <a:t>‹#›</a:t>
            </a:fld>
            <a:endParaRPr kumimoji="0" lang="zh-CN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581400" y="1295400"/>
            <a:ext cx="5105400" cy="1416269"/>
          </a:xfrm>
        </p:spPr>
        <p:txBody>
          <a:bodyPr anchor="b">
            <a:normAutofit/>
          </a:bodyPr>
          <a:lstStyle>
            <a:lvl1pPr algn="r" eaLnBrk="1" latinLnBrk="0" hangingPunct="1">
              <a:buNone/>
              <a:defRPr kumimoji="0" lang="zh-CN"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kumimoji="0" lang="zh-CN"/>
              <a:t>单击此处编辑母版副标题样式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44" y="4114800"/>
            <a:ext cx="7315200" cy="914400"/>
          </a:xfrm>
        </p:spPr>
        <p:txBody>
          <a:bodyPr anchor="b" anchorCtr="0">
            <a:normAutofit/>
          </a:bodyPr>
          <a:lstStyle>
            <a:lvl1pPr marL="0" indent="0" eaLnBrk="1" latinLnBrk="0" hangingPunct="1">
              <a:defRPr kumimoji="0" lang="zh-CN" sz="3600" b="1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342900" lvl="0" indent="-342900" algn="l" defTabSz="914400" eaLnBrk="1" latinLnBrk="0" hangingPunct="1"/>
            <a:r>
              <a:rPr lang="zh-CN" altLang="en-US" smtClean="0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build="p">
        <p:tmplLst>
          <p:tmpl lvl="1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媒体(带标题)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/>
              <a:t></a:t>
            </a:fld>
            <a:endParaRPr kumimoji="0" 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kumimoji="0" 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/>
              <a:t>‹#›</a:t>
            </a:fld>
            <a:endParaRPr kumimoji="0" lang="zh-CN"/>
          </a:p>
        </p:txBody>
      </p:sp>
      <p:sp>
        <p:nvSpPr>
          <p:cNvPr id="6" name="Rectangle 5"/>
          <p:cNvSpPr/>
          <p:nvPr userDrawn="1"/>
        </p:nvSpPr>
        <p:spPr>
          <a:xfrm>
            <a:off x="595263" y="4800600"/>
            <a:ext cx="4873752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CN" b="1">
              <a:latin typeface="Georgia" panose="02040502050405020303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6552" y="4800600"/>
            <a:ext cx="4809244" cy="566738"/>
          </a:xfrm>
        </p:spPr>
        <p:txBody>
          <a:bodyPr anchor="b">
            <a:normAutofit/>
          </a:bodyPr>
          <a:lstStyle>
            <a:lvl1pPr algn="ctr" eaLnBrk="1" latinLnBrk="0" hangingPunct="1">
              <a:defRPr kumimoji="0" lang="zh-CN" sz="1800" b="0">
                <a:solidFill>
                  <a:schemeClr val="bg1">
                    <a:lumMod val="85000"/>
                  </a:schemeClr>
                </a:solidFill>
                <a:latin typeface="Georgia" panose="02040502050405020303" pitchFamily="18" charset="0"/>
              </a:defRPr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9" name="Media Placeholder 8"/>
          <p:cNvSpPr>
            <a:spLocks noGrp="1"/>
          </p:cNvSpPr>
          <p:nvPr>
            <p:ph type="media" sz="quarter" idx="13" hasCustomPrompt="1"/>
          </p:nvPr>
        </p:nvSpPr>
        <p:spPr>
          <a:xfrm>
            <a:off x="587022" y="838200"/>
            <a:ext cx="4873752" cy="3812822"/>
          </a:xfrm>
        </p:spPr>
        <p:txBody>
          <a:bodyPr/>
          <a:lstStyle>
            <a:lvl1pPr eaLnBrk="1" latinLnBrk="0" hangingPunct="1">
              <a:buNone/>
              <a:defRPr kumimoji="0" lang="zh-CN"/>
            </a:lvl1pPr>
          </a:lstStyle>
          <a:p>
            <a:pPr eaLnBrk="1" latinLnBrk="0" hangingPunct="1"/>
            <a:r>
              <a:rPr lang="zh-CN" altLang="en-US" smtClean="0"/>
              <a:t>单击图标添加媒体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5776863" y="838200"/>
            <a:ext cx="2819400" cy="4636911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CN" sz="2400">
                <a:solidFill>
                  <a:schemeClr val="bg1"/>
                </a:solidFill>
              </a:defRPr>
            </a:lvl1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792800" y="4800600"/>
            <a:ext cx="5500800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CN" b="1"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ctr" eaLnBrk="1" latinLnBrk="0" hangingPunct="1">
              <a:defRPr kumimoji="0" lang="zh-CN" sz="1800" b="0">
                <a:solidFill>
                  <a:schemeClr val="bg1">
                    <a:lumMod val="85000"/>
                  </a:schemeClr>
                </a:solidFill>
                <a:latin typeface="Georgia" panose="02040502050405020303" pitchFamily="18" charset="0"/>
              </a:defRPr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zh-CN" sz="3200"/>
            </a:lvl1pPr>
            <a:lvl2pPr marL="457200" indent="0" eaLnBrk="1" latinLnBrk="0" hangingPunct="1">
              <a:buNone/>
              <a:defRPr kumimoji="0" lang="zh-CN" sz="2800"/>
            </a:lvl2pPr>
            <a:lvl3pPr marL="914400" indent="0" eaLnBrk="1" latinLnBrk="0" hangingPunct="1">
              <a:buNone/>
              <a:defRPr kumimoji="0" lang="zh-CN" sz="2400"/>
            </a:lvl3pPr>
            <a:lvl4pPr marL="1371600" indent="0" eaLnBrk="1" latinLnBrk="0" hangingPunct="1">
              <a:buNone/>
              <a:defRPr kumimoji="0" lang="zh-CN" sz="2000"/>
            </a:lvl4pPr>
            <a:lvl5pPr marL="1828800" indent="0" eaLnBrk="1" latinLnBrk="0" hangingPunct="1">
              <a:buNone/>
              <a:defRPr kumimoji="0" lang="zh-CN" sz="2000"/>
            </a:lvl5pPr>
            <a:lvl6pPr marL="2286000" indent="0" eaLnBrk="1" latinLnBrk="0" hangingPunct="1">
              <a:buNone/>
              <a:defRPr kumimoji="0" lang="zh-CN" sz="2000"/>
            </a:lvl6pPr>
            <a:lvl7pPr marL="2743200" indent="0" eaLnBrk="1" latinLnBrk="0" hangingPunct="1">
              <a:buNone/>
              <a:defRPr kumimoji="0" lang="zh-CN" sz="2000"/>
            </a:lvl7pPr>
            <a:lvl8pPr marL="3200400" indent="0" eaLnBrk="1" latinLnBrk="0" hangingPunct="1">
              <a:buNone/>
              <a:defRPr kumimoji="0" lang="zh-CN" sz="2000"/>
            </a:lvl8pPr>
            <a:lvl9pPr marL="3657600" indent="0" eaLnBrk="1" latinLnBrk="0" hangingPunct="1">
              <a:buNone/>
              <a:defRPr kumimoji="0" lang="zh-CN" sz="2000"/>
            </a:lvl9pPr>
          </a:lstStyle>
          <a:p>
            <a:pPr eaLnBrk="1" latinLnBrk="0" hangingPunct="1"/>
            <a:r>
              <a:rPr lang="zh-CN" altLang="en-US" smtClean="0"/>
              <a:t>单击图标添加图片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62600"/>
            <a:ext cx="5486400" cy="609600"/>
          </a:xfrm>
        </p:spPr>
        <p:txBody>
          <a:bodyPr/>
          <a:lstStyle>
            <a:lvl1pPr marL="0" indent="0" algn="ctr" eaLnBrk="1" latinLnBrk="0" hangingPunct="1">
              <a:buNone/>
              <a:defRPr kumimoji="0" lang="zh-CN" sz="1400"/>
            </a:lvl1pPr>
            <a:lvl2pPr marL="457200" indent="0" eaLnBrk="1" latinLnBrk="0" hangingPunct="1">
              <a:buNone/>
              <a:defRPr kumimoji="0" lang="zh-CN" sz="1200"/>
            </a:lvl2pPr>
            <a:lvl3pPr marL="914400" indent="0" eaLnBrk="1" latinLnBrk="0" hangingPunct="1">
              <a:buNone/>
              <a:defRPr kumimoji="0" lang="zh-CN" sz="1000"/>
            </a:lvl3pPr>
            <a:lvl4pPr marL="1371600" indent="0" eaLnBrk="1" latinLnBrk="0" hangingPunct="1">
              <a:buNone/>
              <a:defRPr kumimoji="0" lang="zh-CN" sz="900"/>
            </a:lvl4pPr>
            <a:lvl5pPr marL="1828800" indent="0" eaLnBrk="1" latinLnBrk="0" hangingPunct="1">
              <a:buNone/>
              <a:defRPr kumimoji="0" lang="zh-CN" sz="900"/>
            </a:lvl5pPr>
            <a:lvl6pPr marL="2286000" indent="0" eaLnBrk="1" latinLnBrk="0" hangingPunct="1">
              <a:buNone/>
              <a:defRPr kumimoji="0" lang="zh-CN" sz="900"/>
            </a:lvl6pPr>
            <a:lvl7pPr marL="2743200" indent="0" eaLnBrk="1" latinLnBrk="0" hangingPunct="1">
              <a:buNone/>
              <a:defRPr kumimoji="0" lang="zh-CN" sz="900"/>
            </a:lvl7pPr>
            <a:lvl8pPr marL="3200400" indent="0" eaLnBrk="1" latinLnBrk="0" hangingPunct="1">
              <a:buNone/>
              <a:defRPr kumimoji="0" lang="zh-CN" sz="900"/>
            </a:lvl8pPr>
            <a:lvl9pPr marL="3657600" indent="0" eaLnBrk="1" latinLnBrk="0" hangingPunct="1">
              <a:buNone/>
              <a:defRPr kumimoji="0" lang="zh-CN"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/>
              <a:t></a:t>
            </a:fld>
            <a:endParaRPr kumimoji="0" 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kumimoji="0"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/>
              <a:t>‹#›</a:t>
            </a:fld>
            <a:endParaRPr kumimoji="0" 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竖排文字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/>
              <a:t></a:t>
            </a:fld>
            <a:endParaRPr kumimoji="0"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/>
              <a:t>‹#›</a:t>
            </a:fld>
            <a:endParaRPr kumimoji="0" lang="zh-CN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0" y="414867"/>
            <a:ext cx="5029200" cy="457200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 algn="l" eaLnBrk="1" latinLnBrk="0" hangingPunct="1">
              <a:defRPr kumimoji="0" lang="zh-CN" sz="28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/>
              <a:t>    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15000" y="274638"/>
            <a:ext cx="2057400" cy="5851525"/>
          </a:xfrm>
        </p:spPr>
        <p:txBody>
          <a:bodyPr vert="eaVert"/>
          <a:lstStyle/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105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/>
              <a:t></a:t>
            </a:fld>
            <a:endParaRPr kumimoji="0"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/>
              <a:t>‹#›</a:t>
            </a:fld>
            <a:endParaRPr kumimoji="0" 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/>
          <a:srcRect l="2599" r="5874" b="5262"/>
          <a:stretch>
            <a:fillRect/>
          </a:stretch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934E2-BBB6-4D34-BB01-078E9AA25260}" type="datetimeFigureOut">
              <a:rPr/>
              <a:t></a:t>
            </a:fld>
            <a:endParaRPr kumimoji="0" 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20FCD-5F4C-4989-BE05-0A8208BCBC21}" type="slidenum">
              <a:rPr/>
              <a:t>‹#›</a:t>
            </a:fld>
            <a:endParaRPr kumimoji="0" 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548" y="20547"/>
            <a:ext cx="3498527" cy="28253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503486" y="20548"/>
            <a:ext cx="5624418" cy="28254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0923" y="2818500"/>
            <a:ext cx="7668994" cy="22962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662119" y="2819400"/>
            <a:ext cx="1461333" cy="2293850"/>
          </a:xfrm>
          <a:prstGeom prst="rect">
            <a:avLst/>
          </a:prstGeom>
        </p:spPr>
      </p:pic>
      <p:pic>
        <p:nvPicPr>
          <p:cNvPr id="11" name="Picture 10"/>
          <p:cNvPicPr/>
          <p:nvPr userDrawn="1"/>
        </p:nvPicPr>
        <p:blipFill>
          <a:blip r:embed="rId6" cstate="print"/>
          <a:stretch>
            <a:fillRect/>
          </a:stretch>
        </p:blipFill>
        <p:spPr>
          <a:xfrm>
            <a:off x="20548" y="5089818"/>
            <a:ext cx="9098280" cy="173736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755230" y="2469776"/>
            <a:ext cx="304800" cy="152400"/>
          </a:xfrm>
          <a:prstGeom prst="rect">
            <a:avLst/>
          </a:prstGeom>
          <a:solidFill>
            <a:srgbClr val="F27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altLang="en-US">
              <a:solidFill>
                <a:srgbClr val="F47F28"/>
              </a:solidFill>
              <a:ea typeface="宋体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prstClr val="white"/>
                </a:solidFill>
                <a:ea typeface="宋体"/>
              </a:rPr>
              <a:pPr/>
              <a:t>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prstClr val="white"/>
                </a:solidFill>
              </a:rPr>
              <a:pPr/>
              <a:t>‹#›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581400" y="1295400"/>
            <a:ext cx="5105400" cy="1416269"/>
          </a:xfrm>
        </p:spPr>
        <p:txBody>
          <a:bodyPr anchor="b">
            <a:normAutofit/>
          </a:bodyPr>
          <a:lstStyle>
            <a:lvl1pPr algn="r" eaLnBrk="1" latinLnBrk="0" hangingPunct="1">
              <a:buNone/>
              <a:defRPr kumimoji="0" lang="zh-CN"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kumimoji="0" lang="zh-CN"/>
              <a:t>单击此处编辑母版副标题样式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44" y="4114800"/>
            <a:ext cx="7315200" cy="914400"/>
          </a:xfrm>
        </p:spPr>
        <p:txBody>
          <a:bodyPr anchor="b" anchorCtr="0">
            <a:normAutofit/>
          </a:bodyPr>
          <a:lstStyle>
            <a:lvl1pPr marL="0" indent="0" eaLnBrk="1" latinLnBrk="0" hangingPunct="1">
              <a:defRPr kumimoji="0" lang="zh-CN" sz="3600" b="1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342900" lvl="0" indent="-342900" algn="l" defTabSz="914400" eaLnBrk="1" latinLnBrk="0" hangingPunct="1"/>
            <a:r>
              <a:rPr lang="zh-CN" altLang="en-US" smtClean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162989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build="p">
        <p:tmplLst>
          <p:tmpl lvl="1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1992354"/>
            <a:ext cx="5867400" cy="1970046"/>
          </a:xfrm>
        </p:spPr>
        <p:txBody>
          <a:bodyPr anchor="ctr">
            <a:normAutofit/>
          </a:bodyPr>
          <a:lstStyle>
            <a:lvl1pPr algn="l" eaLnBrk="1" latinLnBrk="0" hangingPunct="1">
              <a:defRPr kumimoji="0" lang="zh-CN" sz="3000" b="1" cap="all"/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5105400"/>
            <a:ext cx="8229601" cy="375787"/>
          </a:xfrm>
        </p:spPr>
        <p:txBody>
          <a:bodyPr anchor="b">
            <a:normAutofit/>
          </a:bodyPr>
          <a:lstStyle>
            <a:lvl1pPr marL="0" indent="0" algn="r" eaLnBrk="1" latinLnBrk="0" hangingPunct="1">
              <a:buNone/>
              <a:defRPr kumimoji="0" lang="zh-CN"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zh-CN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zh-CN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srgbClr val="262626">
                    <a:lumMod val="85000"/>
                    <a:lumOff val="1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7" name="Oval 6"/>
          <p:cNvSpPr/>
          <p:nvPr userDrawn="1"/>
        </p:nvSpPr>
        <p:spPr>
          <a:xfrm>
            <a:off x="762000" y="1946209"/>
            <a:ext cx="2057400" cy="2057400"/>
          </a:xfrm>
          <a:prstGeom prst="ellipse">
            <a:avLst/>
          </a:prstGeom>
          <a:gradFill flip="none" rotWithShape="1">
            <a:gsLst>
              <a:gs pos="0">
                <a:srgbClr val="F39C29"/>
              </a:gs>
              <a:gs pos="50000">
                <a:srgbClr val="F7931D"/>
              </a:gs>
              <a:gs pos="100000">
                <a:srgbClr val="FF6600"/>
              </a:gs>
            </a:gsLst>
            <a:path path="circle">
              <a:fillToRect l="50000" t="50000" r="50000" b="50000"/>
            </a:path>
            <a:tileRect/>
          </a:gradFill>
          <a:ln w="82550">
            <a:noFill/>
          </a:ln>
          <a:effectLst>
            <a:outerShdw blurRad="1524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altLang="en-US">
                <a:solidFill>
                  <a:prstClr val="white"/>
                </a:solidFill>
                <a:ea typeface="宋体"/>
              </a:rPr>
              <a:t>             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686800" y="526537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altLang="en-US">
                <a:solidFill>
                  <a:srgbClr val="FF6600"/>
                </a:solidFill>
                <a:ea typeface="宋体"/>
              </a:rPr>
              <a:t>          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1007328" y="199235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altLang="en-US">
                <a:solidFill>
                  <a:prstClr val="white"/>
                </a:solidFill>
                <a:ea typeface="宋体"/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3141491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/>
          <a:srcRect l="2599" r="5874" b="5262"/>
          <a:stretch>
            <a:fillRect/>
          </a:stretch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180" y="76200"/>
            <a:ext cx="8403020" cy="685800"/>
          </a:xfrm>
        </p:spPr>
        <p:txBody>
          <a:bodyPr anchor="ctr" anchorCtr="0">
            <a:normAutofit/>
          </a:bodyPr>
          <a:lstStyle>
            <a:lvl1pPr algn="l" eaLnBrk="1" latinLnBrk="0" hangingPunct="1">
              <a:defRPr kumimoji="0" lang="zh-CN" sz="3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srgbClr val="262626">
                    <a:lumMod val="85000"/>
                    <a:lumOff val="1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srgbClr val="262626">
                    <a:lumMod val="85000"/>
                    <a:lumOff val="1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0536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: 强调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srgbClr val="262626">
                    <a:lumMod val="85000"/>
                    <a:lumOff val="1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srgbClr val="262626">
                    <a:lumMod val="85000"/>
                    <a:lumOff val="1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71298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838200"/>
          </a:xfrm>
        </p:spPr>
        <p:txBody>
          <a:bodyPr anchor="b">
            <a:normAutofit/>
          </a:bodyPr>
          <a:lstStyle>
            <a:lvl1pPr algn="l" eaLnBrk="1" latinLnBrk="0" hangingPunct="1">
              <a:defRPr kumimoji="0" lang="zh-CN" sz="28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2"/>
            <a:ext cx="4038600" cy="3971455"/>
          </a:xfrm>
        </p:spPr>
        <p:txBody>
          <a:bodyPr/>
          <a:lstStyle>
            <a:lvl1pPr eaLnBrk="1" latinLnBrk="0" hangingPunct="1">
              <a:defRPr kumimoji="0" lang="zh-CN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zh-CN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zh-CN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zh-CN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zh-CN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eaLnBrk="1" latinLnBrk="0" hangingPunct="1">
              <a:defRPr kumimoji="0" lang="zh-CN" sz="1800"/>
            </a:lvl6pPr>
            <a:lvl7pPr eaLnBrk="1" latinLnBrk="0" hangingPunct="1">
              <a:defRPr kumimoji="0" lang="zh-CN" sz="1800"/>
            </a:lvl7pPr>
            <a:lvl8pPr eaLnBrk="1" latinLnBrk="0" hangingPunct="1">
              <a:defRPr kumimoji="0" lang="zh-CN" sz="1800"/>
            </a:lvl8pPr>
            <a:lvl9pPr eaLnBrk="1" latinLnBrk="0" hangingPunct="1">
              <a:defRPr kumimoji="0" lang="zh-CN"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3971454"/>
          </a:xfrm>
        </p:spPr>
        <p:txBody>
          <a:bodyPr/>
          <a:lstStyle>
            <a:lvl1pPr eaLnBrk="1" latinLnBrk="0" hangingPunct="1">
              <a:defRPr kumimoji="0" lang="zh-CN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zh-CN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zh-CN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zh-CN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zh-CN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eaLnBrk="1" latinLnBrk="0" hangingPunct="1">
              <a:defRPr kumimoji="0" lang="zh-CN" sz="1800"/>
            </a:lvl6pPr>
            <a:lvl7pPr eaLnBrk="1" latinLnBrk="0" hangingPunct="1">
              <a:defRPr kumimoji="0" lang="zh-CN" sz="1800"/>
            </a:lvl7pPr>
            <a:lvl8pPr eaLnBrk="1" latinLnBrk="0" hangingPunct="1">
              <a:defRPr kumimoji="0" lang="zh-CN" sz="1800"/>
            </a:lvl8pPr>
            <a:lvl9pPr eaLnBrk="1" latinLnBrk="0" hangingPunct="1">
              <a:defRPr kumimoji="0" lang="zh-CN"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altLang="en-US">
                <a:solidFill>
                  <a:srgbClr val="262626">
                    <a:tint val="7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altLang="zh-CN">
                <a:solidFill>
                  <a:srgbClr val="262626">
                    <a:tint val="7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8262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1992354"/>
            <a:ext cx="5867400" cy="1970046"/>
          </a:xfrm>
        </p:spPr>
        <p:txBody>
          <a:bodyPr anchor="ctr">
            <a:normAutofit/>
          </a:bodyPr>
          <a:lstStyle>
            <a:lvl1pPr algn="l" eaLnBrk="1" latinLnBrk="0" hangingPunct="1">
              <a:defRPr kumimoji="0" lang="zh-CN" sz="3000" b="1" cap="all"/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5105400"/>
            <a:ext cx="8229601" cy="375787"/>
          </a:xfrm>
        </p:spPr>
        <p:txBody>
          <a:bodyPr anchor="b">
            <a:normAutofit/>
          </a:bodyPr>
          <a:lstStyle>
            <a:lvl1pPr marL="0" indent="0" algn="r" eaLnBrk="1" latinLnBrk="0" hangingPunct="1">
              <a:buNone/>
              <a:defRPr kumimoji="0" lang="zh-CN"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zh-CN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zh-CN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kumimoji="0"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/>
              <a:t>‹#›</a:t>
            </a:fld>
            <a:endParaRPr kumimoji="0" lang="zh-CN"/>
          </a:p>
        </p:txBody>
      </p:sp>
      <p:sp>
        <p:nvSpPr>
          <p:cNvPr id="7" name="Oval 6"/>
          <p:cNvSpPr/>
          <p:nvPr userDrawn="1"/>
        </p:nvSpPr>
        <p:spPr>
          <a:xfrm>
            <a:off x="762000" y="1946209"/>
            <a:ext cx="2057400" cy="2057400"/>
          </a:xfrm>
          <a:prstGeom prst="ellipse">
            <a:avLst/>
          </a:prstGeom>
          <a:gradFill flip="none" rotWithShape="1">
            <a:gsLst>
              <a:gs pos="0">
                <a:srgbClr val="F39C29"/>
              </a:gs>
              <a:gs pos="50000">
                <a:srgbClr val="F7931D"/>
              </a:gs>
              <a:gs pos="100000">
                <a:srgbClr val="FF6600"/>
              </a:gs>
            </a:gsLst>
            <a:path path="circle">
              <a:fillToRect l="50000" t="50000" r="50000" b="50000"/>
            </a:path>
            <a:tileRect/>
          </a:gradFill>
          <a:ln w="82550">
            <a:noFill/>
          </a:ln>
          <a:effectLst>
            <a:outerShdw blurRad="1524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zh-CN"/>
              <a:t>             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686800" y="526537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zh-CN">
                <a:solidFill>
                  <a:srgbClr val="FF6600"/>
                </a:solidFill>
              </a:rPr>
              <a:t>          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1007328" y="199235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zh-CN"/>
              <a:t>     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prstClr val="white"/>
                </a:solidFill>
                <a:ea typeface="宋体"/>
              </a:rPr>
              <a:pPr/>
              <a:t>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prstClr val="white"/>
                </a:solidFill>
              </a:rPr>
              <a:pPr/>
              <a:t>‹#›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762000"/>
            <a:ext cx="2445488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400" y="2077200"/>
            <a:ext cx="7010400" cy="1143000"/>
          </a:xfrm>
        </p:spPr>
        <p:txBody>
          <a:bodyPr/>
          <a:lstStyle>
            <a:lvl1pPr algn="l" eaLnBrk="1" latinLnBrk="0" hangingPunct="1">
              <a:defRPr kumimoji="0" lang="zh-CN"/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50078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仅标题: 强调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altLang="en-US">
                <a:solidFill>
                  <a:srgbClr val="262626">
                    <a:tint val="7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altLang="zh-CN">
                <a:solidFill>
                  <a:srgbClr val="262626">
                    <a:tint val="7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90400" y="3081000"/>
            <a:ext cx="8686800" cy="1095600"/>
          </a:xfrm>
        </p:spPr>
        <p:txBody>
          <a:bodyPr>
            <a:normAutofit/>
          </a:bodyPr>
          <a:lstStyle>
            <a:lvl1pPr algn="ctr" eaLnBrk="1" latinLnBrk="0" hangingPunct="1">
              <a:defRPr kumimoji="0" lang="zh-CN" sz="4600" b="1" kern="1200" spc="-150" baseline="0">
                <a:ln>
                  <a:gradFill>
                    <a:gsLst>
                      <a:gs pos="0">
                        <a:schemeClr val="bg1"/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lin ang="5400000" scaled="0"/>
                  </a:gradFill>
                </a:ln>
                <a:gradFill>
                  <a:gsLst>
                    <a:gs pos="11000">
                      <a:schemeClr val="bg1">
                        <a:lumMod val="75000"/>
                      </a:schemeClr>
                    </a:gs>
                    <a:gs pos="91000">
                      <a:schemeClr val="bg1"/>
                    </a:gs>
                  </a:gsLst>
                  <a:lin ang="16200000" scaled="1"/>
                </a:gradFill>
                <a:effectLst>
                  <a:outerShdw blurRad="38100" algn="ctr" rotWithShape="0">
                    <a:prstClr val="black">
                      <a:alpha val="25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/>
              <a:t>单击此处编辑母版标题样式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283952" y="2424752"/>
            <a:ext cx="8694000" cy="639762"/>
          </a:xfrm>
        </p:spPr>
        <p:txBody>
          <a:bodyPr anchor="b">
            <a:normAutofit/>
          </a:bodyPr>
          <a:lstStyle>
            <a:lvl1pPr marL="0" indent="0" algn="ctr" eaLnBrk="1" latinLnBrk="0" hangingPunct="1">
              <a:buNone/>
              <a:defRPr kumimoji="0" lang="zh-CN" sz="2800" kern="1200">
                <a:solidFill>
                  <a:srgbClr val="2E507A">
                    <a:alpha val="81000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 eaLnBrk="1" latinLnBrk="0" hangingPunct="1">
              <a:buNone/>
              <a:defRPr kumimoji="0" lang="zh-CN" sz="2000" b="1"/>
            </a:lvl2pPr>
            <a:lvl3pPr marL="914400" indent="0" eaLnBrk="1" latinLnBrk="0" hangingPunct="1">
              <a:buNone/>
              <a:defRPr kumimoji="0" lang="zh-CN" sz="1800" b="1"/>
            </a:lvl3pPr>
            <a:lvl4pPr marL="1371600" indent="0" eaLnBrk="1" latinLnBrk="0" hangingPunct="1">
              <a:buNone/>
              <a:defRPr kumimoji="0" lang="zh-CN" sz="1600" b="1"/>
            </a:lvl4pPr>
            <a:lvl5pPr marL="1828800" indent="0" eaLnBrk="1" latinLnBrk="0" hangingPunct="1">
              <a:buNone/>
              <a:defRPr kumimoji="0" lang="zh-CN" sz="1600" b="1"/>
            </a:lvl5pPr>
            <a:lvl6pPr marL="2286000" indent="0" eaLnBrk="1" latinLnBrk="0" hangingPunct="1">
              <a:buNone/>
              <a:defRPr kumimoji="0" lang="zh-CN" sz="1600" b="1"/>
            </a:lvl6pPr>
            <a:lvl7pPr marL="2743200" indent="0" eaLnBrk="1" latinLnBrk="0" hangingPunct="1">
              <a:buNone/>
              <a:defRPr kumimoji="0" lang="zh-CN" sz="1600" b="1"/>
            </a:lvl7pPr>
            <a:lvl8pPr marL="3200400" indent="0" eaLnBrk="1" latinLnBrk="0" hangingPunct="1">
              <a:buNone/>
              <a:defRPr kumimoji="0" lang="zh-CN" sz="1600" b="1"/>
            </a:lvl8pPr>
            <a:lvl9pPr marL="3657600" indent="0" eaLnBrk="1" latinLnBrk="0" hangingPunct="1">
              <a:buNone/>
              <a:defRPr kumimoji="0" lang="zh-CN" sz="1600" b="1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5515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文本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prstClr val="white"/>
                </a:solidFill>
                <a:ea typeface="宋体"/>
              </a:rPr>
              <a:pPr/>
              <a:t>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prstClr val="white"/>
                </a:solidFill>
              </a:rPr>
              <a:pPr/>
              <a:t>‹#›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2895600"/>
            <a:ext cx="7543800" cy="2133600"/>
          </a:xfrm>
          <a:prstGeom prst="rect">
            <a:avLst/>
          </a:prstGeom>
          <a:gradFill flip="none" rotWithShape="1">
            <a:gsLst>
              <a:gs pos="63000">
                <a:schemeClr val="tx1">
                  <a:lumMod val="85000"/>
                  <a:lumOff val="15000"/>
                  <a:alpha val="49000"/>
                </a:schemeClr>
              </a:gs>
              <a:gs pos="100000">
                <a:schemeClr val="tx1">
                  <a:lumMod val="95000"/>
                  <a:lumOff val="5000"/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14867" y="3200400"/>
            <a:ext cx="7010400" cy="1676400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defRPr kumimoji="0" lang="zh-CN" sz="4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648200" y="664780"/>
            <a:ext cx="4191000" cy="381000"/>
          </a:xfrm>
        </p:spPr>
        <p:txBody>
          <a:bodyPr>
            <a:normAutofit/>
          </a:bodyPr>
          <a:lstStyle>
            <a:lvl1pPr algn="r" eaLnBrk="1" latinLnBrk="0" hangingPunct="1">
              <a:buNone/>
              <a:defRPr kumimoji="0" lang="zh-CN" sz="1800" b="1" kern="1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kumimoji="0" lang="zh-CN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55046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utoUpdateAnimBg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3008313" cy="825500"/>
          </a:xfrm>
        </p:spPr>
        <p:txBody>
          <a:bodyPr anchor="b"/>
          <a:lstStyle>
            <a:lvl1pPr algn="l" eaLnBrk="1" latinLnBrk="0" hangingPunct="1">
              <a:defRPr kumimoji="0" lang="zh-CN" sz="2000" b="1"/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609600"/>
            <a:ext cx="5111750" cy="5334000"/>
          </a:xfrm>
        </p:spPr>
        <p:txBody>
          <a:bodyPr/>
          <a:lstStyle>
            <a:lvl1pPr eaLnBrk="1" latinLnBrk="0" hangingPunct="1">
              <a:defRPr kumimoji="0" lang="zh-CN" sz="2800">
                <a:solidFill>
                  <a:schemeClr val="bg1"/>
                </a:solidFill>
              </a:defRPr>
            </a:lvl1pPr>
            <a:lvl2pPr eaLnBrk="1" latinLnBrk="0" hangingPunct="1">
              <a:defRPr kumimoji="0" lang="zh-CN" sz="2800">
                <a:solidFill>
                  <a:schemeClr val="bg1"/>
                </a:solidFill>
              </a:defRPr>
            </a:lvl2pPr>
            <a:lvl3pPr eaLnBrk="1" latinLnBrk="0" hangingPunct="1">
              <a:defRPr kumimoji="0" lang="zh-CN" sz="2400">
                <a:solidFill>
                  <a:schemeClr val="bg1"/>
                </a:solidFill>
              </a:defRPr>
            </a:lvl3pPr>
            <a:lvl4pPr eaLnBrk="1" latinLnBrk="0" hangingPunct="1">
              <a:defRPr kumimoji="0" lang="zh-CN" sz="2000">
                <a:solidFill>
                  <a:schemeClr val="bg1"/>
                </a:solidFill>
              </a:defRPr>
            </a:lvl4pPr>
            <a:lvl5pPr eaLnBrk="1" latinLnBrk="0" hangingPunct="1">
              <a:defRPr kumimoji="0" lang="zh-CN" sz="2000">
                <a:solidFill>
                  <a:schemeClr val="bg1"/>
                </a:solidFill>
              </a:defRPr>
            </a:lvl5pPr>
            <a:lvl6pPr eaLnBrk="1" latinLnBrk="0" hangingPunct="1">
              <a:defRPr kumimoji="0" lang="zh-CN" sz="2000"/>
            </a:lvl6pPr>
            <a:lvl7pPr eaLnBrk="1" latinLnBrk="0" hangingPunct="1">
              <a:defRPr kumimoji="0" lang="zh-CN" sz="2000"/>
            </a:lvl7pPr>
            <a:lvl8pPr eaLnBrk="1" latinLnBrk="0" hangingPunct="1">
              <a:defRPr kumimoji="0" lang="zh-CN" sz="2000"/>
            </a:lvl8pPr>
            <a:lvl9pPr eaLnBrk="1" latinLnBrk="0" hangingPunct="1">
              <a:defRPr kumimoji="0" lang="zh-CN"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435101"/>
            <a:ext cx="3008313" cy="3822699"/>
          </a:xfrm>
        </p:spPr>
        <p:txBody>
          <a:bodyPr/>
          <a:lstStyle>
            <a:lvl1pPr marL="0" indent="0" eaLnBrk="1" latinLnBrk="0" hangingPunct="1">
              <a:buNone/>
              <a:defRPr kumimoji="0" lang="zh-CN"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zh-CN" sz="1200"/>
            </a:lvl2pPr>
            <a:lvl3pPr marL="914400" indent="0" eaLnBrk="1" latinLnBrk="0" hangingPunct="1">
              <a:buNone/>
              <a:defRPr kumimoji="0" lang="zh-CN" sz="1000"/>
            </a:lvl3pPr>
            <a:lvl4pPr marL="1371600" indent="0" eaLnBrk="1" latinLnBrk="0" hangingPunct="1">
              <a:buNone/>
              <a:defRPr kumimoji="0" lang="zh-CN" sz="900"/>
            </a:lvl4pPr>
            <a:lvl5pPr marL="1828800" indent="0" eaLnBrk="1" latinLnBrk="0" hangingPunct="1">
              <a:buNone/>
              <a:defRPr kumimoji="0" lang="zh-CN" sz="900"/>
            </a:lvl5pPr>
            <a:lvl6pPr marL="2286000" indent="0" eaLnBrk="1" latinLnBrk="0" hangingPunct="1">
              <a:buNone/>
              <a:defRPr kumimoji="0" lang="zh-CN" sz="900"/>
            </a:lvl6pPr>
            <a:lvl7pPr marL="2743200" indent="0" eaLnBrk="1" latinLnBrk="0" hangingPunct="1">
              <a:buNone/>
              <a:defRPr kumimoji="0" lang="zh-CN" sz="900"/>
            </a:lvl7pPr>
            <a:lvl8pPr marL="3200400" indent="0" eaLnBrk="1" latinLnBrk="0" hangingPunct="1">
              <a:buNone/>
              <a:defRPr kumimoji="0" lang="zh-CN" sz="900"/>
            </a:lvl8pPr>
            <a:lvl9pPr marL="3657600" indent="0" eaLnBrk="1" latinLnBrk="0" hangingPunct="1">
              <a:buNone/>
              <a:defRPr kumimoji="0" lang="zh-CN"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prstClr val="white"/>
                </a:solidFill>
                <a:ea typeface="宋体"/>
              </a:rPr>
              <a:pPr/>
              <a:t>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prstClr val="white"/>
                </a:solidFill>
              </a:rPr>
              <a:pPr/>
              <a:t>‹#›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4063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媒体(带标题)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prstClr val="white"/>
                </a:solidFill>
                <a:ea typeface="宋体"/>
              </a:rPr>
              <a:pPr/>
              <a:t>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prstClr val="white"/>
                </a:solidFill>
              </a:rPr>
              <a:pPr/>
              <a:t>‹#›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595263" y="4800600"/>
            <a:ext cx="4873752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altLang="en-US" b="1">
              <a:solidFill>
                <a:prstClr val="white"/>
              </a:solidFill>
              <a:latin typeface="Georgia" panose="02040502050405020303" pitchFamily="18" charset="0"/>
              <a:ea typeface="宋体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6552" y="4800600"/>
            <a:ext cx="4809244" cy="566738"/>
          </a:xfrm>
        </p:spPr>
        <p:txBody>
          <a:bodyPr anchor="b">
            <a:normAutofit/>
          </a:bodyPr>
          <a:lstStyle>
            <a:lvl1pPr algn="ctr" eaLnBrk="1" latinLnBrk="0" hangingPunct="1">
              <a:defRPr kumimoji="0" lang="zh-CN" sz="1800" b="0">
                <a:solidFill>
                  <a:schemeClr val="bg1">
                    <a:lumMod val="85000"/>
                  </a:schemeClr>
                </a:solidFill>
                <a:latin typeface="Georgia" panose="02040502050405020303" pitchFamily="18" charset="0"/>
              </a:defRPr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9" name="Media Placeholder 8"/>
          <p:cNvSpPr>
            <a:spLocks noGrp="1"/>
          </p:cNvSpPr>
          <p:nvPr>
            <p:ph type="media" sz="quarter" idx="13" hasCustomPrompt="1"/>
          </p:nvPr>
        </p:nvSpPr>
        <p:spPr>
          <a:xfrm>
            <a:off x="587022" y="838200"/>
            <a:ext cx="4873752" cy="3812822"/>
          </a:xfrm>
        </p:spPr>
        <p:txBody>
          <a:bodyPr/>
          <a:lstStyle>
            <a:lvl1pPr eaLnBrk="1" latinLnBrk="0" hangingPunct="1">
              <a:buNone/>
              <a:defRPr kumimoji="0" lang="zh-CN"/>
            </a:lvl1pPr>
          </a:lstStyle>
          <a:p>
            <a:pPr eaLnBrk="1" latinLnBrk="0" hangingPunct="1"/>
            <a:r>
              <a:rPr lang="zh-CN" altLang="en-US" smtClean="0"/>
              <a:t>单击图标添加媒体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5776863" y="838200"/>
            <a:ext cx="2819400" cy="4636911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CN" sz="2400">
                <a:solidFill>
                  <a:schemeClr val="bg1"/>
                </a:solidFill>
              </a:defRPr>
            </a:lvl1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0962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792800" y="4800600"/>
            <a:ext cx="5500800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altLang="en-US" b="1">
              <a:solidFill>
                <a:prstClr val="white"/>
              </a:solidFill>
              <a:latin typeface="Georgia" panose="02040502050405020303" pitchFamily="18" charset="0"/>
              <a:ea typeface="宋体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ctr" eaLnBrk="1" latinLnBrk="0" hangingPunct="1">
              <a:defRPr kumimoji="0" lang="zh-CN" sz="1800" b="0">
                <a:solidFill>
                  <a:schemeClr val="bg1">
                    <a:lumMod val="85000"/>
                  </a:schemeClr>
                </a:solidFill>
                <a:latin typeface="Georgia" panose="02040502050405020303" pitchFamily="18" charset="0"/>
              </a:defRPr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zh-CN" sz="3200"/>
            </a:lvl1pPr>
            <a:lvl2pPr marL="457200" indent="0" eaLnBrk="1" latinLnBrk="0" hangingPunct="1">
              <a:buNone/>
              <a:defRPr kumimoji="0" lang="zh-CN" sz="2800"/>
            </a:lvl2pPr>
            <a:lvl3pPr marL="914400" indent="0" eaLnBrk="1" latinLnBrk="0" hangingPunct="1">
              <a:buNone/>
              <a:defRPr kumimoji="0" lang="zh-CN" sz="2400"/>
            </a:lvl3pPr>
            <a:lvl4pPr marL="1371600" indent="0" eaLnBrk="1" latinLnBrk="0" hangingPunct="1">
              <a:buNone/>
              <a:defRPr kumimoji="0" lang="zh-CN" sz="2000"/>
            </a:lvl4pPr>
            <a:lvl5pPr marL="1828800" indent="0" eaLnBrk="1" latinLnBrk="0" hangingPunct="1">
              <a:buNone/>
              <a:defRPr kumimoji="0" lang="zh-CN" sz="2000"/>
            </a:lvl5pPr>
            <a:lvl6pPr marL="2286000" indent="0" eaLnBrk="1" latinLnBrk="0" hangingPunct="1">
              <a:buNone/>
              <a:defRPr kumimoji="0" lang="zh-CN" sz="2000"/>
            </a:lvl6pPr>
            <a:lvl7pPr marL="2743200" indent="0" eaLnBrk="1" latinLnBrk="0" hangingPunct="1">
              <a:buNone/>
              <a:defRPr kumimoji="0" lang="zh-CN" sz="2000"/>
            </a:lvl7pPr>
            <a:lvl8pPr marL="3200400" indent="0" eaLnBrk="1" latinLnBrk="0" hangingPunct="1">
              <a:buNone/>
              <a:defRPr kumimoji="0" lang="zh-CN" sz="2000"/>
            </a:lvl8pPr>
            <a:lvl9pPr marL="3657600" indent="0" eaLnBrk="1" latinLnBrk="0" hangingPunct="1">
              <a:buNone/>
              <a:defRPr kumimoji="0" lang="zh-CN" sz="2000"/>
            </a:lvl9pPr>
          </a:lstStyle>
          <a:p>
            <a:pPr eaLnBrk="1" latinLnBrk="0" hangingPunct="1"/>
            <a:r>
              <a:rPr lang="zh-CN" altLang="en-US" smtClean="0"/>
              <a:t>单击图标添加图片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62600"/>
            <a:ext cx="5486400" cy="609600"/>
          </a:xfrm>
        </p:spPr>
        <p:txBody>
          <a:bodyPr/>
          <a:lstStyle>
            <a:lvl1pPr marL="0" indent="0" algn="ctr" eaLnBrk="1" latinLnBrk="0" hangingPunct="1">
              <a:buNone/>
              <a:defRPr kumimoji="0" lang="zh-CN" sz="1400"/>
            </a:lvl1pPr>
            <a:lvl2pPr marL="457200" indent="0" eaLnBrk="1" latinLnBrk="0" hangingPunct="1">
              <a:buNone/>
              <a:defRPr kumimoji="0" lang="zh-CN" sz="1200"/>
            </a:lvl2pPr>
            <a:lvl3pPr marL="914400" indent="0" eaLnBrk="1" latinLnBrk="0" hangingPunct="1">
              <a:buNone/>
              <a:defRPr kumimoji="0" lang="zh-CN" sz="1000"/>
            </a:lvl3pPr>
            <a:lvl4pPr marL="1371600" indent="0" eaLnBrk="1" latinLnBrk="0" hangingPunct="1">
              <a:buNone/>
              <a:defRPr kumimoji="0" lang="zh-CN" sz="900"/>
            </a:lvl4pPr>
            <a:lvl5pPr marL="1828800" indent="0" eaLnBrk="1" latinLnBrk="0" hangingPunct="1">
              <a:buNone/>
              <a:defRPr kumimoji="0" lang="zh-CN" sz="900"/>
            </a:lvl5pPr>
            <a:lvl6pPr marL="2286000" indent="0" eaLnBrk="1" latinLnBrk="0" hangingPunct="1">
              <a:buNone/>
              <a:defRPr kumimoji="0" lang="zh-CN" sz="900"/>
            </a:lvl6pPr>
            <a:lvl7pPr marL="2743200" indent="0" eaLnBrk="1" latinLnBrk="0" hangingPunct="1">
              <a:buNone/>
              <a:defRPr kumimoji="0" lang="zh-CN" sz="900"/>
            </a:lvl7pPr>
            <a:lvl8pPr marL="3200400" indent="0" eaLnBrk="1" latinLnBrk="0" hangingPunct="1">
              <a:buNone/>
              <a:defRPr kumimoji="0" lang="zh-CN" sz="900"/>
            </a:lvl8pPr>
            <a:lvl9pPr marL="3657600" indent="0" eaLnBrk="1" latinLnBrk="0" hangingPunct="1">
              <a:buNone/>
              <a:defRPr kumimoji="0" lang="zh-CN"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prstClr val="white"/>
                </a:solidFill>
                <a:ea typeface="宋体"/>
              </a:rPr>
              <a:pPr/>
              <a:t>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prstClr val="white"/>
                </a:solidFill>
              </a:rPr>
              <a:pPr/>
              <a:t>‹#›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078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竖排文字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altLang="en-US">
                <a:solidFill>
                  <a:srgbClr val="262626">
                    <a:tint val="7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altLang="zh-CN">
                <a:solidFill>
                  <a:srgbClr val="262626">
                    <a:tint val="7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0" y="414867"/>
            <a:ext cx="5029200" cy="457200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 algn="l" eaLnBrk="1" latinLnBrk="0" hangingPunct="1">
              <a:defRPr kumimoji="0" lang="zh-CN" sz="28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/>
              <a:t>    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859724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15000" y="274638"/>
            <a:ext cx="2057400" cy="5851525"/>
          </a:xfrm>
        </p:spPr>
        <p:txBody>
          <a:bodyPr vert="eaVert"/>
          <a:lstStyle/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105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srgbClr val="262626">
                    <a:lumMod val="85000"/>
                    <a:lumOff val="1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srgbClr val="262626">
                    <a:lumMod val="85000"/>
                    <a:lumOff val="1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5128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/>
          <a:srcRect l="2599" r="5874" b="5262"/>
          <a:stretch>
            <a:fillRect/>
          </a:stretch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934E2-BBB6-4D34-BB01-078E9AA25260}" type="datetimeFigureOut">
              <a:rPr altLang="en-US">
                <a:solidFill>
                  <a:srgbClr val="262626">
                    <a:tint val="7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20FCD-5F4C-4989-BE05-0A8208BCBC21}" type="slidenum">
              <a:rPr lang="en-US" altLang="zh-CN">
                <a:solidFill>
                  <a:srgbClr val="262626">
                    <a:tint val="7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176255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548" y="20547"/>
            <a:ext cx="3498527" cy="28253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503486" y="20548"/>
            <a:ext cx="5624418" cy="28254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0923" y="2818500"/>
            <a:ext cx="7668994" cy="22962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662119" y="2819400"/>
            <a:ext cx="1461333" cy="2293850"/>
          </a:xfrm>
          <a:prstGeom prst="rect">
            <a:avLst/>
          </a:prstGeom>
        </p:spPr>
      </p:pic>
      <p:pic>
        <p:nvPicPr>
          <p:cNvPr id="11" name="Picture 10"/>
          <p:cNvPicPr/>
          <p:nvPr userDrawn="1"/>
        </p:nvPicPr>
        <p:blipFill>
          <a:blip r:embed="rId6" cstate="print"/>
          <a:stretch>
            <a:fillRect/>
          </a:stretch>
        </p:blipFill>
        <p:spPr>
          <a:xfrm>
            <a:off x="20548" y="5089818"/>
            <a:ext cx="9098280" cy="173736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755230" y="2469776"/>
            <a:ext cx="304800" cy="152400"/>
          </a:xfrm>
          <a:prstGeom prst="rect">
            <a:avLst/>
          </a:prstGeom>
          <a:solidFill>
            <a:srgbClr val="F27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altLang="en-US">
              <a:solidFill>
                <a:srgbClr val="F47F28"/>
              </a:solidFill>
              <a:ea typeface="宋体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prstClr val="white"/>
                </a:solidFill>
                <a:ea typeface="宋体"/>
              </a:rPr>
              <a:pPr/>
              <a:t>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prstClr val="white"/>
                </a:solidFill>
              </a:rPr>
              <a:pPr/>
              <a:t>‹#›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581400" y="1295400"/>
            <a:ext cx="5105400" cy="1416269"/>
          </a:xfrm>
        </p:spPr>
        <p:txBody>
          <a:bodyPr anchor="b">
            <a:normAutofit/>
          </a:bodyPr>
          <a:lstStyle>
            <a:lvl1pPr algn="r" eaLnBrk="1" latinLnBrk="0" hangingPunct="1">
              <a:buNone/>
              <a:defRPr kumimoji="0" lang="zh-CN"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kumimoji="0" lang="zh-CN"/>
              <a:t>单击此处编辑母版副标题样式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44" y="4114800"/>
            <a:ext cx="7315200" cy="914400"/>
          </a:xfrm>
        </p:spPr>
        <p:txBody>
          <a:bodyPr anchor="b" anchorCtr="0">
            <a:normAutofit/>
          </a:bodyPr>
          <a:lstStyle>
            <a:lvl1pPr marL="0" indent="0" eaLnBrk="1" latinLnBrk="0" hangingPunct="1">
              <a:defRPr kumimoji="0" lang="zh-CN" sz="3600" b="1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342900" lvl="0" indent="-342900" algn="l" defTabSz="914400" eaLnBrk="1" latinLnBrk="0" hangingPunct="1"/>
            <a:r>
              <a:rPr lang="zh-CN" altLang="en-US" smtClean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758037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build="p">
        <p:tmplLst>
          <p:tmpl lvl="1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/>
          <a:srcRect l="2599" r="5874" b="5262"/>
          <a:stretch>
            <a:fillRect/>
          </a:stretch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180" y="76200"/>
            <a:ext cx="8403020" cy="685800"/>
          </a:xfrm>
        </p:spPr>
        <p:txBody>
          <a:bodyPr anchor="ctr" anchorCtr="0">
            <a:normAutofit/>
          </a:bodyPr>
          <a:lstStyle>
            <a:lvl1pPr algn="l" eaLnBrk="1" latinLnBrk="0" hangingPunct="1">
              <a:defRPr kumimoji="0" lang="zh-CN" sz="3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/>
              <a:t></a:t>
            </a:fld>
            <a:endParaRPr kumimoji="0"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kumimoji="0"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/>
              <a:t>‹#›</a:t>
            </a:fld>
            <a:endParaRPr kumimoji="0" 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1992354"/>
            <a:ext cx="5867400" cy="1970046"/>
          </a:xfrm>
        </p:spPr>
        <p:txBody>
          <a:bodyPr anchor="ctr">
            <a:normAutofit/>
          </a:bodyPr>
          <a:lstStyle>
            <a:lvl1pPr algn="l" eaLnBrk="1" latinLnBrk="0" hangingPunct="1">
              <a:defRPr kumimoji="0" lang="zh-CN" sz="3000" b="1" cap="all"/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5105400"/>
            <a:ext cx="8229601" cy="375787"/>
          </a:xfrm>
        </p:spPr>
        <p:txBody>
          <a:bodyPr anchor="b">
            <a:normAutofit/>
          </a:bodyPr>
          <a:lstStyle>
            <a:lvl1pPr marL="0" indent="0" algn="r" eaLnBrk="1" latinLnBrk="0" hangingPunct="1">
              <a:buNone/>
              <a:defRPr kumimoji="0" lang="zh-CN"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zh-CN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zh-CN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srgbClr val="262626">
                    <a:lumMod val="85000"/>
                    <a:lumOff val="1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7" name="Oval 6"/>
          <p:cNvSpPr/>
          <p:nvPr userDrawn="1"/>
        </p:nvSpPr>
        <p:spPr>
          <a:xfrm>
            <a:off x="762000" y="1946209"/>
            <a:ext cx="2057400" cy="2057400"/>
          </a:xfrm>
          <a:prstGeom prst="ellipse">
            <a:avLst/>
          </a:prstGeom>
          <a:gradFill flip="none" rotWithShape="1">
            <a:gsLst>
              <a:gs pos="0">
                <a:srgbClr val="F39C29"/>
              </a:gs>
              <a:gs pos="50000">
                <a:srgbClr val="F7931D"/>
              </a:gs>
              <a:gs pos="100000">
                <a:srgbClr val="FF6600"/>
              </a:gs>
            </a:gsLst>
            <a:path path="circle">
              <a:fillToRect l="50000" t="50000" r="50000" b="50000"/>
            </a:path>
            <a:tileRect/>
          </a:gradFill>
          <a:ln w="82550">
            <a:noFill/>
          </a:ln>
          <a:effectLst>
            <a:outerShdw blurRad="1524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altLang="en-US">
                <a:solidFill>
                  <a:prstClr val="white"/>
                </a:solidFill>
                <a:ea typeface="宋体"/>
              </a:rPr>
              <a:t>             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686800" y="526537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altLang="en-US">
                <a:solidFill>
                  <a:srgbClr val="FF6600"/>
                </a:solidFill>
                <a:ea typeface="宋体"/>
              </a:rPr>
              <a:t>          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1007328" y="199235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altLang="en-US">
                <a:solidFill>
                  <a:prstClr val="white"/>
                </a:solidFill>
                <a:ea typeface="宋体"/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916264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/>
          <a:srcRect l="2599" r="5874" b="5262"/>
          <a:stretch>
            <a:fillRect/>
          </a:stretch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180" y="76200"/>
            <a:ext cx="8403020" cy="685800"/>
          </a:xfrm>
        </p:spPr>
        <p:txBody>
          <a:bodyPr anchor="ctr" anchorCtr="0">
            <a:normAutofit/>
          </a:bodyPr>
          <a:lstStyle>
            <a:lvl1pPr algn="l" eaLnBrk="1" latinLnBrk="0" hangingPunct="1">
              <a:defRPr kumimoji="0" lang="zh-CN" sz="3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srgbClr val="262626">
                    <a:lumMod val="85000"/>
                    <a:lumOff val="1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srgbClr val="262626">
                    <a:lumMod val="85000"/>
                    <a:lumOff val="1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78886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: 强调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srgbClr val="262626">
                    <a:lumMod val="85000"/>
                    <a:lumOff val="1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srgbClr val="262626">
                    <a:lumMod val="85000"/>
                    <a:lumOff val="1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52663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838200"/>
          </a:xfrm>
        </p:spPr>
        <p:txBody>
          <a:bodyPr anchor="b">
            <a:normAutofit/>
          </a:bodyPr>
          <a:lstStyle>
            <a:lvl1pPr algn="l" eaLnBrk="1" latinLnBrk="0" hangingPunct="1">
              <a:defRPr kumimoji="0" lang="zh-CN" sz="28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2"/>
            <a:ext cx="4038600" cy="3971455"/>
          </a:xfrm>
        </p:spPr>
        <p:txBody>
          <a:bodyPr/>
          <a:lstStyle>
            <a:lvl1pPr eaLnBrk="1" latinLnBrk="0" hangingPunct="1">
              <a:defRPr kumimoji="0" lang="zh-CN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zh-CN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zh-CN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zh-CN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zh-CN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eaLnBrk="1" latinLnBrk="0" hangingPunct="1">
              <a:defRPr kumimoji="0" lang="zh-CN" sz="1800"/>
            </a:lvl6pPr>
            <a:lvl7pPr eaLnBrk="1" latinLnBrk="0" hangingPunct="1">
              <a:defRPr kumimoji="0" lang="zh-CN" sz="1800"/>
            </a:lvl7pPr>
            <a:lvl8pPr eaLnBrk="1" latinLnBrk="0" hangingPunct="1">
              <a:defRPr kumimoji="0" lang="zh-CN" sz="1800"/>
            </a:lvl8pPr>
            <a:lvl9pPr eaLnBrk="1" latinLnBrk="0" hangingPunct="1">
              <a:defRPr kumimoji="0" lang="zh-CN"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3971454"/>
          </a:xfrm>
        </p:spPr>
        <p:txBody>
          <a:bodyPr/>
          <a:lstStyle>
            <a:lvl1pPr eaLnBrk="1" latinLnBrk="0" hangingPunct="1">
              <a:defRPr kumimoji="0" lang="zh-CN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zh-CN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zh-CN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zh-CN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zh-CN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eaLnBrk="1" latinLnBrk="0" hangingPunct="1">
              <a:defRPr kumimoji="0" lang="zh-CN" sz="1800"/>
            </a:lvl6pPr>
            <a:lvl7pPr eaLnBrk="1" latinLnBrk="0" hangingPunct="1">
              <a:defRPr kumimoji="0" lang="zh-CN" sz="1800"/>
            </a:lvl7pPr>
            <a:lvl8pPr eaLnBrk="1" latinLnBrk="0" hangingPunct="1">
              <a:defRPr kumimoji="0" lang="zh-CN" sz="1800"/>
            </a:lvl8pPr>
            <a:lvl9pPr eaLnBrk="1" latinLnBrk="0" hangingPunct="1">
              <a:defRPr kumimoji="0" lang="zh-CN"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altLang="en-US">
                <a:solidFill>
                  <a:srgbClr val="262626">
                    <a:tint val="7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altLang="zh-CN">
                <a:solidFill>
                  <a:srgbClr val="262626">
                    <a:tint val="7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8001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prstClr val="white"/>
                </a:solidFill>
                <a:ea typeface="宋体"/>
              </a:rPr>
              <a:pPr/>
              <a:t>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prstClr val="white"/>
                </a:solidFill>
              </a:rPr>
              <a:pPr/>
              <a:t>‹#›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762000"/>
            <a:ext cx="2445488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400" y="2077200"/>
            <a:ext cx="7010400" cy="1143000"/>
          </a:xfrm>
        </p:spPr>
        <p:txBody>
          <a:bodyPr/>
          <a:lstStyle>
            <a:lvl1pPr algn="l" eaLnBrk="1" latinLnBrk="0" hangingPunct="1">
              <a:defRPr kumimoji="0" lang="zh-CN"/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578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仅标题: 强调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altLang="en-US">
                <a:solidFill>
                  <a:srgbClr val="262626">
                    <a:tint val="7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altLang="zh-CN">
                <a:solidFill>
                  <a:srgbClr val="262626">
                    <a:tint val="7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90400" y="3081000"/>
            <a:ext cx="8686800" cy="1095600"/>
          </a:xfrm>
        </p:spPr>
        <p:txBody>
          <a:bodyPr>
            <a:normAutofit/>
          </a:bodyPr>
          <a:lstStyle>
            <a:lvl1pPr algn="ctr" eaLnBrk="1" latinLnBrk="0" hangingPunct="1">
              <a:defRPr kumimoji="0" lang="zh-CN" sz="4600" b="1" kern="1200" spc="-150" baseline="0">
                <a:ln>
                  <a:gradFill>
                    <a:gsLst>
                      <a:gs pos="0">
                        <a:schemeClr val="bg1"/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lin ang="5400000" scaled="0"/>
                  </a:gradFill>
                </a:ln>
                <a:gradFill>
                  <a:gsLst>
                    <a:gs pos="11000">
                      <a:schemeClr val="bg1">
                        <a:lumMod val="75000"/>
                      </a:schemeClr>
                    </a:gs>
                    <a:gs pos="91000">
                      <a:schemeClr val="bg1"/>
                    </a:gs>
                  </a:gsLst>
                  <a:lin ang="16200000" scaled="1"/>
                </a:gradFill>
                <a:effectLst>
                  <a:outerShdw blurRad="38100" algn="ctr" rotWithShape="0">
                    <a:prstClr val="black">
                      <a:alpha val="25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/>
              <a:t>单击此处编辑母版标题样式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283952" y="2424752"/>
            <a:ext cx="8694000" cy="639762"/>
          </a:xfrm>
        </p:spPr>
        <p:txBody>
          <a:bodyPr anchor="b">
            <a:normAutofit/>
          </a:bodyPr>
          <a:lstStyle>
            <a:lvl1pPr marL="0" indent="0" algn="ctr" eaLnBrk="1" latinLnBrk="0" hangingPunct="1">
              <a:buNone/>
              <a:defRPr kumimoji="0" lang="zh-CN" sz="2800" kern="1200">
                <a:solidFill>
                  <a:srgbClr val="2E507A">
                    <a:alpha val="81000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 eaLnBrk="1" latinLnBrk="0" hangingPunct="1">
              <a:buNone/>
              <a:defRPr kumimoji="0" lang="zh-CN" sz="2000" b="1"/>
            </a:lvl2pPr>
            <a:lvl3pPr marL="914400" indent="0" eaLnBrk="1" latinLnBrk="0" hangingPunct="1">
              <a:buNone/>
              <a:defRPr kumimoji="0" lang="zh-CN" sz="1800" b="1"/>
            </a:lvl3pPr>
            <a:lvl4pPr marL="1371600" indent="0" eaLnBrk="1" latinLnBrk="0" hangingPunct="1">
              <a:buNone/>
              <a:defRPr kumimoji="0" lang="zh-CN" sz="1600" b="1"/>
            </a:lvl4pPr>
            <a:lvl5pPr marL="1828800" indent="0" eaLnBrk="1" latinLnBrk="0" hangingPunct="1">
              <a:buNone/>
              <a:defRPr kumimoji="0" lang="zh-CN" sz="1600" b="1"/>
            </a:lvl5pPr>
            <a:lvl6pPr marL="2286000" indent="0" eaLnBrk="1" latinLnBrk="0" hangingPunct="1">
              <a:buNone/>
              <a:defRPr kumimoji="0" lang="zh-CN" sz="1600" b="1"/>
            </a:lvl6pPr>
            <a:lvl7pPr marL="2743200" indent="0" eaLnBrk="1" latinLnBrk="0" hangingPunct="1">
              <a:buNone/>
              <a:defRPr kumimoji="0" lang="zh-CN" sz="1600" b="1"/>
            </a:lvl7pPr>
            <a:lvl8pPr marL="3200400" indent="0" eaLnBrk="1" latinLnBrk="0" hangingPunct="1">
              <a:buNone/>
              <a:defRPr kumimoji="0" lang="zh-CN" sz="1600" b="1"/>
            </a:lvl8pPr>
            <a:lvl9pPr marL="3657600" indent="0" eaLnBrk="1" latinLnBrk="0" hangingPunct="1">
              <a:buNone/>
              <a:defRPr kumimoji="0" lang="zh-CN" sz="1600" b="1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487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文本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prstClr val="white"/>
                </a:solidFill>
                <a:ea typeface="宋体"/>
              </a:rPr>
              <a:pPr/>
              <a:t>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prstClr val="white"/>
                </a:solidFill>
              </a:rPr>
              <a:pPr/>
              <a:t>‹#›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2895600"/>
            <a:ext cx="7543800" cy="2133600"/>
          </a:xfrm>
          <a:prstGeom prst="rect">
            <a:avLst/>
          </a:prstGeom>
          <a:gradFill flip="none" rotWithShape="1">
            <a:gsLst>
              <a:gs pos="63000">
                <a:schemeClr val="tx1">
                  <a:lumMod val="85000"/>
                  <a:lumOff val="15000"/>
                  <a:alpha val="49000"/>
                </a:schemeClr>
              </a:gs>
              <a:gs pos="100000">
                <a:schemeClr val="tx1">
                  <a:lumMod val="95000"/>
                  <a:lumOff val="5000"/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14867" y="3200400"/>
            <a:ext cx="7010400" cy="1676400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defRPr kumimoji="0" lang="zh-CN" sz="4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648200" y="664780"/>
            <a:ext cx="4191000" cy="381000"/>
          </a:xfrm>
        </p:spPr>
        <p:txBody>
          <a:bodyPr>
            <a:normAutofit/>
          </a:bodyPr>
          <a:lstStyle>
            <a:lvl1pPr algn="r" eaLnBrk="1" latinLnBrk="0" hangingPunct="1">
              <a:buNone/>
              <a:defRPr kumimoji="0" lang="zh-CN" sz="1800" b="1" kern="1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kumimoji="0" lang="zh-CN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97961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utoUpdateAnimBg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3008313" cy="825500"/>
          </a:xfrm>
        </p:spPr>
        <p:txBody>
          <a:bodyPr anchor="b"/>
          <a:lstStyle>
            <a:lvl1pPr algn="l" eaLnBrk="1" latinLnBrk="0" hangingPunct="1">
              <a:defRPr kumimoji="0" lang="zh-CN" sz="2000" b="1"/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609600"/>
            <a:ext cx="5111750" cy="5334000"/>
          </a:xfrm>
        </p:spPr>
        <p:txBody>
          <a:bodyPr/>
          <a:lstStyle>
            <a:lvl1pPr eaLnBrk="1" latinLnBrk="0" hangingPunct="1">
              <a:defRPr kumimoji="0" lang="zh-CN" sz="2800">
                <a:solidFill>
                  <a:schemeClr val="bg1"/>
                </a:solidFill>
              </a:defRPr>
            </a:lvl1pPr>
            <a:lvl2pPr eaLnBrk="1" latinLnBrk="0" hangingPunct="1">
              <a:defRPr kumimoji="0" lang="zh-CN" sz="2800">
                <a:solidFill>
                  <a:schemeClr val="bg1"/>
                </a:solidFill>
              </a:defRPr>
            </a:lvl2pPr>
            <a:lvl3pPr eaLnBrk="1" latinLnBrk="0" hangingPunct="1">
              <a:defRPr kumimoji="0" lang="zh-CN" sz="2400">
                <a:solidFill>
                  <a:schemeClr val="bg1"/>
                </a:solidFill>
              </a:defRPr>
            </a:lvl3pPr>
            <a:lvl4pPr eaLnBrk="1" latinLnBrk="0" hangingPunct="1">
              <a:defRPr kumimoji="0" lang="zh-CN" sz="2000">
                <a:solidFill>
                  <a:schemeClr val="bg1"/>
                </a:solidFill>
              </a:defRPr>
            </a:lvl4pPr>
            <a:lvl5pPr eaLnBrk="1" latinLnBrk="0" hangingPunct="1">
              <a:defRPr kumimoji="0" lang="zh-CN" sz="2000">
                <a:solidFill>
                  <a:schemeClr val="bg1"/>
                </a:solidFill>
              </a:defRPr>
            </a:lvl5pPr>
            <a:lvl6pPr eaLnBrk="1" latinLnBrk="0" hangingPunct="1">
              <a:defRPr kumimoji="0" lang="zh-CN" sz="2000"/>
            </a:lvl6pPr>
            <a:lvl7pPr eaLnBrk="1" latinLnBrk="0" hangingPunct="1">
              <a:defRPr kumimoji="0" lang="zh-CN" sz="2000"/>
            </a:lvl7pPr>
            <a:lvl8pPr eaLnBrk="1" latinLnBrk="0" hangingPunct="1">
              <a:defRPr kumimoji="0" lang="zh-CN" sz="2000"/>
            </a:lvl8pPr>
            <a:lvl9pPr eaLnBrk="1" latinLnBrk="0" hangingPunct="1">
              <a:defRPr kumimoji="0" lang="zh-CN"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435101"/>
            <a:ext cx="3008313" cy="3822699"/>
          </a:xfrm>
        </p:spPr>
        <p:txBody>
          <a:bodyPr/>
          <a:lstStyle>
            <a:lvl1pPr marL="0" indent="0" eaLnBrk="1" latinLnBrk="0" hangingPunct="1">
              <a:buNone/>
              <a:defRPr kumimoji="0" lang="zh-CN"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zh-CN" sz="1200"/>
            </a:lvl2pPr>
            <a:lvl3pPr marL="914400" indent="0" eaLnBrk="1" latinLnBrk="0" hangingPunct="1">
              <a:buNone/>
              <a:defRPr kumimoji="0" lang="zh-CN" sz="1000"/>
            </a:lvl3pPr>
            <a:lvl4pPr marL="1371600" indent="0" eaLnBrk="1" latinLnBrk="0" hangingPunct="1">
              <a:buNone/>
              <a:defRPr kumimoji="0" lang="zh-CN" sz="900"/>
            </a:lvl4pPr>
            <a:lvl5pPr marL="1828800" indent="0" eaLnBrk="1" latinLnBrk="0" hangingPunct="1">
              <a:buNone/>
              <a:defRPr kumimoji="0" lang="zh-CN" sz="900"/>
            </a:lvl5pPr>
            <a:lvl6pPr marL="2286000" indent="0" eaLnBrk="1" latinLnBrk="0" hangingPunct="1">
              <a:buNone/>
              <a:defRPr kumimoji="0" lang="zh-CN" sz="900"/>
            </a:lvl6pPr>
            <a:lvl7pPr marL="2743200" indent="0" eaLnBrk="1" latinLnBrk="0" hangingPunct="1">
              <a:buNone/>
              <a:defRPr kumimoji="0" lang="zh-CN" sz="900"/>
            </a:lvl7pPr>
            <a:lvl8pPr marL="3200400" indent="0" eaLnBrk="1" latinLnBrk="0" hangingPunct="1">
              <a:buNone/>
              <a:defRPr kumimoji="0" lang="zh-CN" sz="900"/>
            </a:lvl8pPr>
            <a:lvl9pPr marL="3657600" indent="0" eaLnBrk="1" latinLnBrk="0" hangingPunct="1">
              <a:buNone/>
              <a:defRPr kumimoji="0" lang="zh-CN"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prstClr val="white"/>
                </a:solidFill>
                <a:ea typeface="宋体"/>
              </a:rPr>
              <a:pPr/>
              <a:t>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prstClr val="white"/>
                </a:solidFill>
              </a:rPr>
              <a:pPr/>
              <a:t>‹#›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3578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媒体(带标题)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prstClr val="white"/>
                </a:solidFill>
                <a:ea typeface="宋体"/>
              </a:rPr>
              <a:pPr/>
              <a:t>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prstClr val="white"/>
                </a:solidFill>
              </a:rPr>
              <a:pPr/>
              <a:t>‹#›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595263" y="4800600"/>
            <a:ext cx="4873752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altLang="en-US" b="1">
              <a:solidFill>
                <a:prstClr val="white"/>
              </a:solidFill>
              <a:latin typeface="Georgia" panose="02040502050405020303" pitchFamily="18" charset="0"/>
              <a:ea typeface="宋体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6552" y="4800600"/>
            <a:ext cx="4809244" cy="566738"/>
          </a:xfrm>
        </p:spPr>
        <p:txBody>
          <a:bodyPr anchor="b">
            <a:normAutofit/>
          </a:bodyPr>
          <a:lstStyle>
            <a:lvl1pPr algn="ctr" eaLnBrk="1" latinLnBrk="0" hangingPunct="1">
              <a:defRPr kumimoji="0" lang="zh-CN" sz="1800" b="0">
                <a:solidFill>
                  <a:schemeClr val="bg1">
                    <a:lumMod val="85000"/>
                  </a:schemeClr>
                </a:solidFill>
                <a:latin typeface="Georgia" panose="02040502050405020303" pitchFamily="18" charset="0"/>
              </a:defRPr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9" name="Media Placeholder 8"/>
          <p:cNvSpPr>
            <a:spLocks noGrp="1"/>
          </p:cNvSpPr>
          <p:nvPr>
            <p:ph type="media" sz="quarter" idx="13" hasCustomPrompt="1"/>
          </p:nvPr>
        </p:nvSpPr>
        <p:spPr>
          <a:xfrm>
            <a:off x="587022" y="838200"/>
            <a:ext cx="4873752" cy="3812822"/>
          </a:xfrm>
        </p:spPr>
        <p:txBody>
          <a:bodyPr/>
          <a:lstStyle>
            <a:lvl1pPr eaLnBrk="1" latinLnBrk="0" hangingPunct="1">
              <a:buNone/>
              <a:defRPr kumimoji="0" lang="zh-CN"/>
            </a:lvl1pPr>
          </a:lstStyle>
          <a:p>
            <a:pPr eaLnBrk="1" latinLnBrk="0" hangingPunct="1"/>
            <a:r>
              <a:rPr lang="zh-CN" altLang="en-US" smtClean="0"/>
              <a:t>单击图标添加媒体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5776863" y="838200"/>
            <a:ext cx="2819400" cy="4636911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CN" sz="2400">
                <a:solidFill>
                  <a:schemeClr val="bg1"/>
                </a:solidFill>
              </a:defRPr>
            </a:lvl1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69775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792800" y="4800600"/>
            <a:ext cx="5500800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altLang="en-US" b="1">
              <a:solidFill>
                <a:prstClr val="white"/>
              </a:solidFill>
              <a:latin typeface="Georgia" panose="02040502050405020303" pitchFamily="18" charset="0"/>
              <a:ea typeface="宋体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ctr" eaLnBrk="1" latinLnBrk="0" hangingPunct="1">
              <a:defRPr kumimoji="0" lang="zh-CN" sz="1800" b="0">
                <a:solidFill>
                  <a:schemeClr val="bg1">
                    <a:lumMod val="85000"/>
                  </a:schemeClr>
                </a:solidFill>
                <a:latin typeface="Georgia" panose="02040502050405020303" pitchFamily="18" charset="0"/>
              </a:defRPr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zh-CN" sz="3200"/>
            </a:lvl1pPr>
            <a:lvl2pPr marL="457200" indent="0" eaLnBrk="1" latinLnBrk="0" hangingPunct="1">
              <a:buNone/>
              <a:defRPr kumimoji="0" lang="zh-CN" sz="2800"/>
            </a:lvl2pPr>
            <a:lvl3pPr marL="914400" indent="0" eaLnBrk="1" latinLnBrk="0" hangingPunct="1">
              <a:buNone/>
              <a:defRPr kumimoji="0" lang="zh-CN" sz="2400"/>
            </a:lvl3pPr>
            <a:lvl4pPr marL="1371600" indent="0" eaLnBrk="1" latinLnBrk="0" hangingPunct="1">
              <a:buNone/>
              <a:defRPr kumimoji="0" lang="zh-CN" sz="2000"/>
            </a:lvl4pPr>
            <a:lvl5pPr marL="1828800" indent="0" eaLnBrk="1" latinLnBrk="0" hangingPunct="1">
              <a:buNone/>
              <a:defRPr kumimoji="0" lang="zh-CN" sz="2000"/>
            </a:lvl5pPr>
            <a:lvl6pPr marL="2286000" indent="0" eaLnBrk="1" latinLnBrk="0" hangingPunct="1">
              <a:buNone/>
              <a:defRPr kumimoji="0" lang="zh-CN" sz="2000"/>
            </a:lvl6pPr>
            <a:lvl7pPr marL="2743200" indent="0" eaLnBrk="1" latinLnBrk="0" hangingPunct="1">
              <a:buNone/>
              <a:defRPr kumimoji="0" lang="zh-CN" sz="2000"/>
            </a:lvl7pPr>
            <a:lvl8pPr marL="3200400" indent="0" eaLnBrk="1" latinLnBrk="0" hangingPunct="1">
              <a:buNone/>
              <a:defRPr kumimoji="0" lang="zh-CN" sz="2000"/>
            </a:lvl8pPr>
            <a:lvl9pPr marL="3657600" indent="0" eaLnBrk="1" latinLnBrk="0" hangingPunct="1">
              <a:buNone/>
              <a:defRPr kumimoji="0" lang="zh-CN" sz="2000"/>
            </a:lvl9pPr>
          </a:lstStyle>
          <a:p>
            <a:pPr eaLnBrk="1" latinLnBrk="0" hangingPunct="1"/>
            <a:r>
              <a:rPr lang="zh-CN" altLang="en-US" smtClean="0"/>
              <a:t>单击图标添加图片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62600"/>
            <a:ext cx="5486400" cy="609600"/>
          </a:xfrm>
        </p:spPr>
        <p:txBody>
          <a:bodyPr/>
          <a:lstStyle>
            <a:lvl1pPr marL="0" indent="0" algn="ctr" eaLnBrk="1" latinLnBrk="0" hangingPunct="1">
              <a:buNone/>
              <a:defRPr kumimoji="0" lang="zh-CN" sz="1400"/>
            </a:lvl1pPr>
            <a:lvl2pPr marL="457200" indent="0" eaLnBrk="1" latinLnBrk="0" hangingPunct="1">
              <a:buNone/>
              <a:defRPr kumimoji="0" lang="zh-CN" sz="1200"/>
            </a:lvl2pPr>
            <a:lvl3pPr marL="914400" indent="0" eaLnBrk="1" latinLnBrk="0" hangingPunct="1">
              <a:buNone/>
              <a:defRPr kumimoji="0" lang="zh-CN" sz="1000"/>
            </a:lvl3pPr>
            <a:lvl4pPr marL="1371600" indent="0" eaLnBrk="1" latinLnBrk="0" hangingPunct="1">
              <a:buNone/>
              <a:defRPr kumimoji="0" lang="zh-CN" sz="900"/>
            </a:lvl4pPr>
            <a:lvl5pPr marL="1828800" indent="0" eaLnBrk="1" latinLnBrk="0" hangingPunct="1">
              <a:buNone/>
              <a:defRPr kumimoji="0" lang="zh-CN" sz="900"/>
            </a:lvl5pPr>
            <a:lvl6pPr marL="2286000" indent="0" eaLnBrk="1" latinLnBrk="0" hangingPunct="1">
              <a:buNone/>
              <a:defRPr kumimoji="0" lang="zh-CN" sz="900"/>
            </a:lvl6pPr>
            <a:lvl7pPr marL="2743200" indent="0" eaLnBrk="1" latinLnBrk="0" hangingPunct="1">
              <a:buNone/>
              <a:defRPr kumimoji="0" lang="zh-CN" sz="900"/>
            </a:lvl7pPr>
            <a:lvl8pPr marL="3200400" indent="0" eaLnBrk="1" latinLnBrk="0" hangingPunct="1">
              <a:buNone/>
              <a:defRPr kumimoji="0" lang="zh-CN" sz="900"/>
            </a:lvl8pPr>
            <a:lvl9pPr marL="3657600" indent="0" eaLnBrk="1" latinLnBrk="0" hangingPunct="1">
              <a:buNone/>
              <a:defRPr kumimoji="0" lang="zh-CN"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prstClr val="white"/>
                </a:solidFill>
                <a:ea typeface="宋体"/>
              </a:rPr>
              <a:pPr/>
              <a:t>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prstClr val="white"/>
                </a:solidFill>
              </a:rPr>
              <a:pPr/>
              <a:t>‹#›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0564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: 强调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/>
              <a:t></a:t>
            </a:fld>
            <a:endParaRPr kumimoji="0" 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kumimoji="0" 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/>
              <a:t>‹#›</a:t>
            </a:fld>
            <a:endParaRPr kumimoji="0" lang="zh-CN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竖排文字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altLang="en-US">
                <a:solidFill>
                  <a:srgbClr val="262626">
                    <a:tint val="7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altLang="zh-CN">
                <a:solidFill>
                  <a:srgbClr val="262626">
                    <a:tint val="7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0" y="414867"/>
            <a:ext cx="5029200" cy="457200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 algn="l" eaLnBrk="1" latinLnBrk="0" hangingPunct="1">
              <a:defRPr kumimoji="0" lang="zh-CN" sz="28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/>
              <a:t>    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10581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15000" y="274638"/>
            <a:ext cx="2057400" cy="5851525"/>
          </a:xfrm>
        </p:spPr>
        <p:txBody>
          <a:bodyPr vert="eaVert"/>
          <a:lstStyle/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105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srgbClr val="262626">
                    <a:lumMod val="85000"/>
                    <a:lumOff val="1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srgbClr val="262626">
                    <a:lumMod val="85000"/>
                    <a:lumOff val="1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22667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/>
          <a:srcRect l="2599" r="5874" b="5262"/>
          <a:stretch>
            <a:fillRect/>
          </a:stretch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934E2-BBB6-4D34-BB01-078E9AA25260}" type="datetimeFigureOut">
              <a:rPr altLang="en-US">
                <a:solidFill>
                  <a:srgbClr val="262626">
                    <a:tint val="7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20FCD-5F4C-4989-BE05-0A8208BCBC21}" type="slidenum">
              <a:rPr lang="en-US" altLang="zh-CN">
                <a:solidFill>
                  <a:srgbClr val="262626">
                    <a:tint val="7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9719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548" y="20547"/>
            <a:ext cx="3498527" cy="28253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503486" y="20548"/>
            <a:ext cx="5624418" cy="28254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0923" y="2818500"/>
            <a:ext cx="7668994" cy="22962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662119" y="2819400"/>
            <a:ext cx="1461333" cy="2293850"/>
          </a:xfrm>
          <a:prstGeom prst="rect">
            <a:avLst/>
          </a:prstGeom>
        </p:spPr>
      </p:pic>
      <p:pic>
        <p:nvPicPr>
          <p:cNvPr id="11" name="Picture 10"/>
          <p:cNvPicPr/>
          <p:nvPr userDrawn="1"/>
        </p:nvPicPr>
        <p:blipFill>
          <a:blip r:embed="rId6" cstate="print"/>
          <a:stretch>
            <a:fillRect/>
          </a:stretch>
        </p:blipFill>
        <p:spPr>
          <a:xfrm>
            <a:off x="20548" y="5089818"/>
            <a:ext cx="9098280" cy="173736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755230" y="2469776"/>
            <a:ext cx="304800" cy="152400"/>
          </a:xfrm>
          <a:prstGeom prst="rect">
            <a:avLst/>
          </a:prstGeom>
          <a:solidFill>
            <a:srgbClr val="F27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altLang="en-US">
              <a:solidFill>
                <a:srgbClr val="F47F28"/>
              </a:solidFill>
              <a:ea typeface="宋体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prstClr val="white"/>
                </a:solidFill>
                <a:ea typeface="宋体"/>
              </a:rPr>
              <a:pPr/>
              <a:t>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prstClr val="white"/>
                </a:solidFill>
              </a:rPr>
              <a:pPr/>
              <a:t>‹#›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581400" y="1295400"/>
            <a:ext cx="5105400" cy="1416269"/>
          </a:xfrm>
        </p:spPr>
        <p:txBody>
          <a:bodyPr anchor="b">
            <a:normAutofit/>
          </a:bodyPr>
          <a:lstStyle>
            <a:lvl1pPr algn="r" eaLnBrk="1" latinLnBrk="0" hangingPunct="1">
              <a:buNone/>
              <a:defRPr kumimoji="0" lang="zh-CN"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kumimoji="0" lang="zh-CN"/>
              <a:t>单击此处编辑母版副标题样式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44" y="4114800"/>
            <a:ext cx="7315200" cy="914400"/>
          </a:xfrm>
        </p:spPr>
        <p:txBody>
          <a:bodyPr anchor="b" anchorCtr="0">
            <a:normAutofit/>
          </a:bodyPr>
          <a:lstStyle>
            <a:lvl1pPr marL="0" indent="0" eaLnBrk="1" latinLnBrk="0" hangingPunct="1">
              <a:defRPr kumimoji="0" lang="zh-CN" sz="3600" b="1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342900" lvl="0" indent="-342900" algn="l" defTabSz="914400" eaLnBrk="1" latinLnBrk="0" hangingPunct="1"/>
            <a:r>
              <a:rPr lang="zh-CN" altLang="en-US" smtClean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8169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build="p">
        <p:tmplLst>
          <p:tmpl lvl="1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1992354"/>
            <a:ext cx="5867400" cy="1970046"/>
          </a:xfrm>
        </p:spPr>
        <p:txBody>
          <a:bodyPr anchor="ctr">
            <a:normAutofit/>
          </a:bodyPr>
          <a:lstStyle>
            <a:lvl1pPr algn="l" eaLnBrk="1" latinLnBrk="0" hangingPunct="1">
              <a:defRPr kumimoji="0" lang="zh-CN" sz="3000" b="1" cap="all"/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5105400"/>
            <a:ext cx="8229601" cy="375787"/>
          </a:xfrm>
        </p:spPr>
        <p:txBody>
          <a:bodyPr anchor="b">
            <a:normAutofit/>
          </a:bodyPr>
          <a:lstStyle>
            <a:lvl1pPr marL="0" indent="0" algn="r" eaLnBrk="1" latinLnBrk="0" hangingPunct="1">
              <a:buNone/>
              <a:defRPr kumimoji="0" lang="zh-CN"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zh-CN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zh-CN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srgbClr val="262626">
                    <a:lumMod val="85000"/>
                    <a:lumOff val="1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7" name="Oval 6"/>
          <p:cNvSpPr/>
          <p:nvPr userDrawn="1"/>
        </p:nvSpPr>
        <p:spPr>
          <a:xfrm>
            <a:off x="762000" y="1946209"/>
            <a:ext cx="2057400" cy="2057400"/>
          </a:xfrm>
          <a:prstGeom prst="ellipse">
            <a:avLst/>
          </a:prstGeom>
          <a:gradFill flip="none" rotWithShape="1">
            <a:gsLst>
              <a:gs pos="0">
                <a:srgbClr val="F39C29"/>
              </a:gs>
              <a:gs pos="50000">
                <a:srgbClr val="F7931D"/>
              </a:gs>
              <a:gs pos="100000">
                <a:srgbClr val="FF6600"/>
              </a:gs>
            </a:gsLst>
            <a:path path="circle">
              <a:fillToRect l="50000" t="50000" r="50000" b="50000"/>
            </a:path>
            <a:tileRect/>
          </a:gradFill>
          <a:ln w="82550">
            <a:noFill/>
          </a:ln>
          <a:effectLst>
            <a:outerShdw blurRad="1524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altLang="en-US">
                <a:solidFill>
                  <a:prstClr val="white"/>
                </a:solidFill>
                <a:ea typeface="宋体"/>
              </a:rPr>
              <a:t>             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686800" y="526537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altLang="en-US">
                <a:solidFill>
                  <a:srgbClr val="FF6600"/>
                </a:solidFill>
                <a:ea typeface="宋体"/>
              </a:rPr>
              <a:t>          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1007328" y="199235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altLang="en-US">
                <a:solidFill>
                  <a:prstClr val="white"/>
                </a:solidFill>
                <a:ea typeface="宋体"/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318956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/>
          <a:srcRect l="2599" r="5874" b="5262"/>
          <a:stretch>
            <a:fillRect/>
          </a:stretch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180" y="76200"/>
            <a:ext cx="8403020" cy="685800"/>
          </a:xfrm>
        </p:spPr>
        <p:txBody>
          <a:bodyPr anchor="ctr" anchorCtr="0">
            <a:normAutofit/>
          </a:bodyPr>
          <a:lstStyle>
            <a:lvl1pPr algn="l" eaLnBrk="1" latinLnBrk="0" hangingPunct="1">
              <a:defRPr kumimoji="0" lang="zh-CN" sz="3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srgbClr val="262626">
                    <a:lumMod val="85000"/>
                    <a:lumOff val="1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srgbClr val="262626">
                    <a:lumMod val="85000"/>
                    <a:lumOff val="1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88641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: 强调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srgbClr val="262626">
                    <a:lumMod val="85000"/>
                    <a:lumOff val="1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srgbClr val="262626">
                    <a:lumMod val="85000"/>
                    <a:lumOff val="1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08341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838200"/>
          </a:xfrm>
        </p:spPr>
        <p:txBody>
          <a:bodyPr anchor="b">
            <a:normAutofit/>
          </a:bodyPr>
          <a:lstStyle>
            <a:lvl1pPr algn="l" eaLnBrk="1" latinLnBrk="0" hangingPunct="1">
              <a:defRPr kumimoji="0" lang="zh-CN" sz="28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2"/>
            <a:ext cx="4038600" cy="3971455"/>
          </a:xfrm>
        </p:spPr>
        <p:txBody>
          <a:bodyPr/>
          <a:lstStyle>
            <a:lvl1pPr eaLnBrk="1" latinLnBrk="0" hangingPunct="1">
              <a:defRPr kumimoji="0" lang="zh-CN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zh-CN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zh-CN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zh-CN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zh-CN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eaLnBrk="1" latinLnBrk="0" hangingPunct="1">
              <a:defRPr kumimoji="0" lang="zh-CN" sz="1800"/>
            </a:lvl6pPr>
            <a:lvl7pPr eaLnBrk="1" latinLnBrk="0" hangingPunct="1">
              <a:defRPr kumimoji="0" lang="zh-CN" sz="1800"/>
            </a:lvl7pPr>
            <a:lvl8pPr eaLnBrk="1" latinLnBrk="0" hangingPunct="1">
              <a:defRPr kumimoji="0" lang="zh-CN" sz="1800"/>
            </a:lvl8pPr>
            <a:lvl9pPr eaLnBrk="1" latinLnBrk="0" hangingPunct="1">
              <a:defRPr kumimoji="0" lang="zh-CN"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3971454"/>
          </a:xfrm>
        </p:spPr>
        <p:txBody>
          <a:bodyPr/>
          <a:lstStyle>
            <a:lvl1pPr eaLnBrk="1" latinLnBrk="0" hangingPunct="1">
              <a:defRPr kumimoji="0" lang="zh-CN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zh-CN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zh-CN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zh-CN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zh-CN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eaLnBrk="1" latinLnBrk="0" hangingPunct="1">
              <a:defRPr kumimoji="0" lang="zh-CN" sz="1800"/>
            </a:lvl6pPr>
            <a:lvl7pPr eaLnBrk="1" latinLnBrk="0" hangingPunct="1">
              <a:defRPr kumimoji="0" lang="zh-CN" sz="1800"/>
            </a:lvl7pPr>
            <a:lvl8pPr eaLnBrk="1" latinLnBrk="0" hangingPunct="1">
              <a:defRPr kumimoji="0" lang="zh-CN" sz="1800"/>
            </a:lvl8pPr>
            <a:lvl9pPr eaLnBrk="1" latinLnBrk="0" hangingPunct="1">
              <a:defRPr kumimoji="0" lang="zh-CN"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altLang="en-US">
                <a:solidFill>
                  <a:srgbClr val="262626">
                    <a:tint val="7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altLang="zh-CN">
                <a:solidFill>
                  <a:srgbClr val="262626">
                    <a:tint val="7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47206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prstClr val="white"/>
                </a:solidFill>
                <a:ea typeface="宋体"/>
              </a:rPr>
              <a:pPr/>
              <a:t>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prstClr val="white"/>
                </a:solidFill>
              </a:rPr>
              <a:pPr/>
              <a:t>‹#›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762000"/>
            <a:ext cx="2445488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400" y="2077200"/>
            <a:ext cx="7010400" cy="1143000"/>
          </a:xfrm>
        </p:spPr>
        <p:txBody>
          <a:bodyPr/>
          <a:lstStyle>
            <a:lvl1pPr algn="l" eaLnBrk="1" latinLnBrk="0" hangingPunct="1">
              <a:defRPr kumimoji="0" lang="zh-CN"/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03543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仅标题: 强调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altLang="en-US">
                <a:solidFill>
                  <a:srgbClr val="262626">
                    <a:tint val="7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altLang="zh-CN">
                <a:solidFill>
                  <a:srgbClr val="262626">
                    <a:tint val="7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90400" y="3081000"/>
            <a:ext cx="8686800" cy="1095600"/>
          </a:xfrm>
        </p:spPr>
        <p:txBody>
          <a:bodyPr>
            <a:normAutofit/>
          </a:bodyPr>
          <a:lstStyle>
            <a:lvl1pPr algn="ctr" eaLnBrk="1" latinLnBrk="0" hangingPunct="1">
              <a:defRPr kumimoji="0" lang="zh-CN" sz="4600" b="1" kern="1200" spc="-150" baseline="0">
                <a:ln>
                  <a:gradFill>
                    <a:gsLst>
                      <a:gs pos="0">
                        <a:schemeClr val="bg1"/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lin ang="5400000" scaled="0"/>
                  </a:gradFill>
                </a:ln>
                <a:gradFill>
                  <a:gsLst>
                    <a:gs pos="11000">
                      <a:schemeClr val="bg1">
                        <a:lumMod val="75000"/>
                      </a:schemeClr>
                    </a:gs>
                    <a:gs pos="91000">
                      <a:schemeClr val="bg1"/>
                    </a:gs>
                  </a:gsLst>
                  <a:lin ang="16200000" scaled="1"/>
                </a:gradFill>
                <a:effectLst>
                  <a:outerShdw blurRad="38100" algn="ctr" rotWithShape="0">
                    <a:prstClr val="black">
                      <a:alpha val="25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/>
              <a:t>单击此处编辑母版标题样式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283952" y="2424752"/>
            <a:ext cx="8694000" cy="639762"/>
          </a:xfrm>
        </p:spPr>
        <p:txBody>
          <a:bodyPr anchor="b">
            <a:normAutofit/>
          </a:bodyPr>
          <a:lstStyle>
            <a:lvl1pPr marL="0" indent="0" algn="ctr" eaLnBrk="1" latinLnBrk="0" hangingPunct="1">
              <a:buNone/>
              <a:defRPr kumimoji="0" lang="zh-CN" sz="2800" kern="1200">
                <a:solidFill>
                  <a:srgbClr val="2E507A">
                    <a:alpha val="81000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 eaLnBrk="1" latinLnBrk="0" hangingPunct="1">
              <a:buNone/>
              <a:defRPr kumimoji="0" lang="zh-CN" sz="2000" b="1"/>
            </a:lvl2pPr>
            <a:lvl3pPr marL="914400" indent="0" eaLnBrk="1" latinLnBrk="0" hangingPunct="1">
              <a:buNone/>
              <a:defRPr kumimoji="0" lang="zh-CN" sz="1800" b="1"/>
            </a:lvl3pPr>
            <a:lvl4pPr marL="1371600" indent="0" eaLnBrk="1" latinLnBrk="0" hangingPunct="1">
              <a:buNone/>
              <a:defRPr kumimoji="0" lang="zh-CN" sz="1600" b="1"/>
            </a:lvl4pPr>
            <a:lvl5pPr marL="1828800" indent="0" eaLnBrk="1" latinLnBrk="0" hangingPunct="1">
              <a:buNone/>
              <a:defRPr kumimoji="0" lang="zh-CN" sz="1600" b="1"/>
            </a:lvl5pPr>
            <a:lvl6pPr marL="2286000" indent="0" eaLnBrk="1" latinLnBrk="0" hangingPunct="1">
              <a:buNone/>
              <a:defRPr kumimoji="0" lang="zh-CN" sz="1600" b="1"/>
            </a:lvl6pPr>
            <a:lvl7pPr marL="2743200" indent="0" eaLnBrk="1" latinLnBrk="0" hangingPunct="1">
              <a:buNone/>
              <a:defRPr kumimoji="0" lang="zh-CN" sz="1600" b="1"/>
            </a:lvl7pPr>
            <a:lvl8pPr marL="3200400" indent="0" eaLnBrk="1" latinLnBrk="0" hangingPunct="1">
              <a:buNone/>
              <a:defRPr kumimoji="0" lang="zh-CN" sz="1600" b="1"/>
            </a:lvl8pPr>
            <a:lvl9pPr marL="3657600" indent="0" eaLnBrk="1" latinLnBrk="0" hangingPunct="1">
              <a:buNone/>
              <a:defRPr kumimoji="0" lang="zh-CN" sz="1600" b="1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97934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838200"/>
          </a:xfrm>
        </p:spPr>
        <p:txBody>
          <a:bodyPr anchor="b">
            <a:normAutofit/>
          </a:bodyPr>
          <a:lstStyle>
            <a:lvl1pPr algn="l" eaLnBrk="1" latinLnBrk="0" hangingPunct="1">
              <a:defRPr kumimoji="0" lang="zh-CN" sz="28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2"/>
            <a:ext cx="4038600" cy="3971455"/>
          </a:xfrm>
        </p:spPr>
        <p:txBody>
          <a:bodyPr/>
          <a:lstStyle>
            <a:lvl1pPr eaLnBrk="1" latinLnBrk="0" hangingPunct="1">
              <a:defRPr kumimoji="0" lang="zh-CN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zh-CN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zh-CN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zh-CN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zh-CN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eaLnBrk="1" latinLnBrk="0" hangingPunct="1">
              <a:defRPr kumimoji="0" lang="zh-CN" sz="1800"/>
            </a:lvl6pPr>
            <a:lvl7pPr eaLnBrk="1" latinLnBrk="0" hangingPunct="1">
              <a:defRPr kumimoji="0" lang="zh-CN" sz="1800"/>
            </a:lvl7pPr>
            <a:lvl8pPr eaLnBrk="1" latinLnBrk="0" hangingPunct="1">
              <a:defRPr kumimoji="0" lang="zh-CN" sz="1800"/>
            </a:lvl8pPr>
            <a:lvl9pPr eaLnBrk="1" latinLnBrk="0" hangingPunct="1">
              <a:defRPr kumimoji="0" lang="zh-CN"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3971454"/>
          </a:xfrm>
        </p:spPr>
        <p:txBody>
          <a:bodyPr/>
          <a:lstStyle>
            <a:lvl1pPr eaLnBrk="1" latinLnBrk="0" hangingPunct="1">
              <a:defRPr kumimoji="0" lang="zh-CN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zh-CN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zh-CN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zh-CN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zh-CN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eaLnBrk="1" latinLnBrk="0" hangingPunct="1">
              <a:defRPr kumimoji="0" lang="zh-CN" sz="1800"/>
            </a:lvl6pPr>
            <a:lvl7pPr eaLnBrk="1" latinLnBrk="0" hangingPunct="1">
              <a:defRPr kumimoji="0" lang="zh-CN" sz="1800"/>
            </a:lvl7pPr>
            <a:lvl8pPr eaLnBrk="1" latinLnBrk="0" hangingPunct="1">
              <a:defRPr kumimoji="0" lang="zh-CN" sz="1800"/>
            </a:lvl8pPr>
            <a:lvl9pPr eaLnBrk="1" latinLnBrk="0" hangingPunct="1">
              <a:defRPr kumimoji="0" lang="zh-CN"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/>
              <a:t></a:t>
            </a:fld>
            <a:endParaRPr kumimoji="0" 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/>
              <a:t>‹#›</a:t>
            </a:fld>
            <a:endParaRPr kumimoji="0" 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文本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prstClr val="white"/>
                </a:solidFill>
                <a:ea typeface="宋体"/>
              </a:rPr>
              <a:pPr/>
              <a:t>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prstClr val="white"/>
                </a:solidFill>
              </a:rPr>
              <a:pPr/>
              <a:t>‹#›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2895600"/>
            <a:ext cx="7543800" cy="2133600"/>
          </a:xfrm>
          <a:prstGeom prst="rect">
            <a:avLst/>
          </a:prstGeom>
          <a:gradFill flip="none" rotWithShape="1">
            <a:gsLst>
              <a:gs pos="63000">
                <a:schemeClr val="tx1">
                  <a:lumMod val="85000"/>
                  <a:lumOff val="15000"/>
                  <a:alpha val="49000"/>
                </a:schemeClr>
              </a:gs>
              <a:gs pos="100000">
                <a:schemeClr val="tx1">
                  <a:lumMod val="95000"/>
                  <a:lumOff val="5000"/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14867" y="3200400"/>
            <a:ext cx="7010400" cy="1676400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defRPr kumimoji="0" lang="zh-CN" sz="4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648200" y="664780"/>
            <a:ext cx="4191000" cy="381000"/>
          </a:xfrm>
        </p:spPr>
        <p:txBody>
          <a:bodyPr>
            <a:normAutofit/>
          </a:bodyPr>
          <a:lstStyle>
            <a:lvl1pPr algn="r" eaLnBrk="1" latinLnBrk="0" hangingPunct="1">
              <a:buNone/>
              <a:defRPr kumimoji="0" lang="zh-CN" sz="1800" b="1" kern="1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kumimoji="0" lang="zh-CN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49669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utoUpdateAnimBg="0"/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3008313" cy="825500"/>
          </a:xfrm>
        </p:spPr>
        <p:txBody>
          <a:bodyPr anchor="b"/>
          <a:lstStyle>
            <a:lvl1pPr algn="l" eaLnBrk="1" latinLnBrk="0" hangingPunct="1">
              <a:defRPr kumimoji="0" lang="zh-CN" sz="2000" b="1"/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609600"/>
            <a:ext cx="5111750" cy="5334000"/>
          </a:xfrm>
        </p:spPr>
        <p:txBody>
          <a:bodyPr/>
          <a:lstStyle>
            <a:lvl1pPr eaLnBrk="1" latinLnBrk="0" hangingPunct="1">
              <a:defRPr kumimoji="0" lang="zh-CN" sz="2800">
                <a:solidFill>
                  <a:schemeClr val="bg1"/>
                </a:solidFill>
              </a:defRPr>
            </a:lvl1pPr>
            <a:lvl2pPr eaLnBrk="1" latinLnBrk="0" hangingPunct="1">
              <a:defRPr kumimoji="0" lang="zh-CN" sz="2800">
                <a:solidFill>
                  <a:schemeClr val="bg1"/>
                </a:solidFill>
              </a:defRPr>
            </a:lvl2pPr>
            <a:lvl3pPr eaLnBrk="1" latinLnBrk="0" hangingPunct="1">
              <a:defRPr kumimoji="0" lang="zh-CN" sz="2400">
                <a:solidFill>
                  <a:schemeClr val="bg1"/>
                </a:solidFill>
              </a:defRPr>
            </a:lvl3pPr>
            <a:lvl4pPr eaLnBrk="1" latinLnBrk="0" hangingPunct="1">
              <a:defRPr kumimoji="0" lang="zh-CN" sz="2000">
                <a:solidFill>
                  <a:schemeClr val="bg1"/>
                </a:solidFill>
              </a:defRPr>
            </a:lvl4pPr>
            <a:lvl5pPr eaLnBrk="1" latinLnBrk="0" hangingPunct="1">
              <a:defRPr kumimoji="0" lang="zh-CN" sz="2000">
                <a:solidFill>
                  <a:schemeClr val="bg1"/>
                </a:solidFill>
              </a:defRPr>
            </a:lvl5pPr>
            <a:lvl6pPr eaLnBrk="1" latinLnBrk="0" hangingPunct="1">
              <a:defRPr kumimoji="0" lang="zh-CN" sz="2000"/>
            </a:lvl6pPr>
            <a:lvl7pPr eaLnBrk="1" latinLnBrk="0" hangingPunct="1">
              <a:defRPr kumimoji="0" lang="zh-CN" sz="2000"/>
            </a:lvl7pPr>
            <a:lvl8pPr eaLnBrk="1" latinLnBrk="0" hangingPunct="1">
              <a:defRPr kumimoji="0" lang="zh-CN" sz="2000"/>
            </a:lvl8pPr>
            <a:lvl9pPr eaLnBrk="1" latinLnBrk="0" hangingPunct="1">
              <a:defRPr kumimoji="0" lang="zh-CN"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435101"/>
            <a:ext cx="3008313" cy="3822699"/>
          </a:xfrm>
        </p:spPr>
        <p:txBody>
          <a:bodyPr/>
          <a:lstStyle>
            <a:lvl1pPr marL="0" indent="0" eaLnBrk="1" latinLnBrk="0" hangingPunct="1">
              <a:buNone/>
              <a:defRPr kumimoji="0" lang="zh-CN"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zh-CN" sz="1200"/>
            </a:lvl2pPr>
            <a:lvl3pPr marL="914400" indent="0" eaLnBrk="1" latinLnBrk="0" hangingPunct="1">
              <a:buNone/>
              <a:defRPr kumimoji="0" lang="zh-CN" sz="1000"/>
            </a:lvl3pPr>
            <a:lvl4pPr marL="1371600" indent="0" eaLnBrk="1" latinLnBrk="0" hangingPunct="1">
              <a:buNone/>
              <a:defRPr kumimoji="0" lang="zh-CN" sz="900"/>
            </a:lvl4pPr>
            <a:lvl5pPr marL="1828800" indent="0" eaLnBrk="1" latinLnBrk="0" hangingPunct="1">
              <a:buNone/>
              <a:defRPr kumimoji="0" lang="zh-CN" sz="900"/>
            </a:lvl5pPr>
            <a:lvl6pPr marL="2286000" indent="0" eaLnBrk="1" latinLnBrk="0" hangingPunct="1">
              <a:buNone/>
              <a:defRPr kumimoji="0" lang="zh-CN" sz="900"/>
            </a:lvl6pPr>
            <a:lvl7pPr marL="2743200" indent="0" eaLnBrk="1" latinLnBrk="0" hangingPunct="1">
              <a:buNone/>
              <a:defRPr kumimoji="0" lang="zh-CN" sz="900"/>
            </a:lvl7pPr>
            <a:lvl8pPr marL="3200400" indent="0" eaLnBrk="1" latinLnBrk="0" hangingPunct="1">
              <a:buNone/>
              <a:defRPr kumimoji="0" lang="zh-CN" sz="900"/>
            </a:lvl8pPr>
            <a:lvl9pPr marL="3657600" indent="0" eaLnBrk="1" latinLnBrk="0" hangingPunct="1">
              <a:buNone/>
              <a:defRPr kumimoji="0" lang="zh-CN"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prstClr val="white"/>
                </a:solidFill>
                <a:ea typeface="宋体"/>
              </a:rPr>
              <a:pPr/>
              <a:t>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prstClr val="white"/>
                </a:solidFill>
              </a:rPr>
              <a:pPr/>
              <a:t>‹#›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91205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媒体(带标题)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prstClr val="white"/>
                </a:solidFill>
                <a:ea typeface="宋体"/>
              </a:rPr>
              <a:pPr/>
              <a:t>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prstClr val="white"/>
                </a:solidFill>
              </a:rPr>
              <a:pPr/>
              <a:t>‹#›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595263" y="4800600"/>
            <a:ext cx="4873752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altLang="en-US" b="1">
              <a:solidFill>
                <a:prstClr val="white"/>
              </a:solidFill>
              <a:latin typeface="Georgia" panose="02040502050405020303" pitchFamily="18" charset="0"/>
              <a:ea typeface="宋体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6552" y="4800600"/>
            <a:ext cx="4809244" cy="566738"/>
          </a:xfrm>
        </p:spPr>
        <p:txBody>
          <a:bodyPr anchor="b">
            <a:normAutofit/>
          </a:bodyPr>
          <a:lstStyle>
            <a:lvl1pPr algn="ctr" eaLnBrk="1" latinLnBrk="0" hangingPunct="1">
              <a:defRPr kumimoji="0" lang="zh-CN" sz="1800" b="0">
                <a:solidFill>
                  <a:schemeClr val="bg1">
                    <a:lumMod val="85000"/>
                  </a:schemeClr>
                </a:solidFill>
                <a:latin typeface="Georgia" panose="02040502050405020303" pitchFamily="18" charset="0"/>
              </a:defRPr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9" name="Media Placeholder 8"/>
          <p:cNvSpPr>
            <a:spLocks noGrp="1"/>
          </p:cNvSpPr>
          <p:nvPr>
            <p:ph type="media" sz="quarter" idx="13" hasCustomPrompt="1"/>
          </p:nvPr>
        </p:nvSpPr>
        <p:spPr>
          <a:xfrm>
            <a:off x="587022" y="838200"/>
            <a:ext cx="4873752" cy="3812822"/>
          </a:xfrm>
        </p:spPr>
        <p:txBody>
          <a:bodyPr/>
          <a:lstStyle>
            <a:lvl1pPr eaLnBrk="1" latinLnBrk="0" hangingPunct="1">
              <a:buNone/>
              <a:defRPr kumimoji="0" lang="zh-CN"/>
            </a:lvl1pPr>
          </a:lstStyle>
          <a:p>
            <a:pPr eaLnBrk="1" latinLnBrk="0" hangingPunct="1"/>
            <a:r>
              <a:rPr lang="zh-CN" altLang="en-US" smtClean="0"/>
              <a:t>单击图标添加媒体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5776863" y="838200"/>
            <a:ext cx="2819400" cy="4636911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CN" sz="2400">
                <a:solidFill>
                  <a:schemeClr val="bg1"/>
                </a:solidFill>
              </a:defRPr>
            </a:lvl1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779329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792800" y="4800600"/>
            <a:ext cx="5500800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altLang="en-US" b="1">
              <a:solidFill>
                <a:prstClr val="white"/>
              </a:solidFill>
              <a:latin typeface="Georgia" panose="02040502050405020303" pitchFamily="18" charset="0"/>
              <a:ea typeface="宋体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ctr" eaLnBrk="1" latinLnBrk="0" hangingPunct="1">
              <a:defRPr kumimoji="0" lang="zh-CN" sz="1800" b="0">
                <a:solidFill>
                  <a:schemeClr val="bg1">
                    <a:lumMod val="85000"/>
                  </a:schemeClr>
                </a:solidFill>
                <a:latin typeface="Georgia" panose="02040502050405020303" pitchFamily="18" charset="0"/>
              </a:defRPr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zh-CN" sz="3200"/>
            </a:lvl1pPr>
            <a:lvl2pPr marL="457200" indent="0" eaLnBrk="1" latinLnBrk="0" hangingPunct="1">
              <a:buNone/>
              <a:defRPr kumimoji="0" lang="zh-CN" sz="2800"/>
            </a:lvl2pPr>
            <a:lvl3pPr marL="914400" indent="0" eaLnBrk="1" latinLnBrk="0" hangingPunct="1">
              <a:buNone/>
              <a:defRPr kumimoji="0" lang="zh-CN" sz="2400"/>
            </a:lvl3pPr>
            <a:lvl4pPr marL="1371600" indent="0" eaLnBrk="1" latinLnBrk="0" hangingPunct="1">
              <a:buNone/>
              <a:defRPr kumimoji="0" lang="zh-CN" sz="2000"/>
            </a:lvl4pPr>
            <a:lvl5pPr marL="1828800" indent="0" eaLnBrk="1" latinLnBrk="0" hangingPunct="1">
              <a:buNone/>
              <a:defRPr kumimoji="0" lang="zh-CN" sz="2000"/>
            </a:lvl5pPr>
            <a:lvl6pPr marL="2286000" indent="0" eaLnBrk="1" latinLnBrk="0" hangingPunct="1">
              <a:buNone/>
              <a:defRPr kumimoji="0" lang="zh-CN" sz="2000"/>
            </a:lvl6pPr>
            <a:lvl7pPr marL="2743200" indent="0" eaLnBrk="1" latinLnBrk="0" hangingPunct="1">
              <a:buNone/>
              <a:defRPr kumimoji="0" lang="zh-CN" sz="2000"/>
            </a:lvl7pPr>
            <a:lvl8pPr marL="3200400" indent="0" eaLnBrk="1" latinLnBrk="0" hangingPunct="1">
              <a:buNone/>
              <a:defRPr kumimoji="0" lang="zh-CN" sz="2000"/>
            </a:lvl8pPr>
            <a:lvl9pPr marL="3657600" indent="0" eaLnBrk="1" latinLnBrk="0" hangingPunct="1">
              <a:buNone/>
              <a:defRPr kumimoji="0" lang="zh-CN" sz="2000"/>
            </a:lvl9pPr>
          </a:lstStyle>
          <a:p>
            <a:pPr eaLnBrk="1" latinLnBrk="0" hangingPunct="1"/>
            <a:r>
              <a:rPr lang="zh-CN" altLang="en-US" smtClean="0"/>
              <a:t>单击图标添加图片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62600"/>
            <a:ext cx="5486400" cy="609600"/>
          </a:xfrm>
        </p:spPr>
        <p:txBody>
          <a:bodyPr/>
          <a:lstStyle>
            <a:lvl1pPr marL="0" indent="0" algn="ctr" eaLnBrk="1" latinLnBrk="0" hangingPunct="1">
              <a:buNone/>
              <a:defRPr kumimoji="0" lang="zh-CN" sz="1400"/>
            </a:lvl1pPr>
            <a:lvl2pPr marL="457200" indent="0" eaLnBrk="1" latinLnBrk="0" hangingPunct="1">
              <a:buNone/>
              <a:defRPr kumimoji="0" lang="zh-CN" sz="1200"/>
            </a:lvl2pPr>
            <a:lvl3pPr marL="914400" indent="0" eaLnBrk="1" latinLnBrk="0" hangingPunct="1">
              <a:buNone/>
              <a:defRPr kumimoji="0" lang="zh-CN" sz="1000"/>
            </a:lvl3pPr>
            <a:lvl4pPr marL="1371600" indent="0" eaLnBrk="1" latinLnBrk="0" hangingPunct="1">
              <a:buNone/>
              <a:defRPr kumimoji="0" lang="zh-CN" sz="900"/>
            </a:lvl4pPr>
            <a:lvl5pPr marL="1828800" indent="0" eaLnBrk="1" latinLnBrk="0" hangingPunct="1">
              <a:buNone/>
              <a:defRPr kumimoji="0" lang="zh-CN" sz="900"/>
            </a:lvl5pPr>
            <a:lvl6pPr marL="2286000" indent="0" eaLnBrk="1" latinLnBrk="0" hangingPunct="1">
              <a:buNone/>
              <a:defRPr kumimoji="0" lang="zh-CN" sz="900"/>
            </a:lvl6pPr>
            <a:lvl7pPr marL="2743200" indent="0" eaLnBrk="1" latinLnBrk="0" hangingPunct="1">
              <a:buNone/>
              <a:defRPr kumimoji="0" lang="zh-CN" sz="900"/>
            </a:lvl7pPr>
            <a:lvl8pPr marL="3200400" indent="0" eaLnBrk="1" latinLnBrk="0" hangingPunct="1">
              <a:buNone/>
              <a:defRPr kumimoji="0" lang="zh-CN" sz="900"/>
            </a:lvl8pPr>
            <a:lvl9pPr marL="3657600" indent="0" eaLnBrk="1" latinLnBrk="0" hangingPunct="1">
              <a:buNone/>
              <a:defRPr kumimoji="0" lang="zh-CN"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prstClr val="white"/>
                </a:solidFill>
                <a:ea typeface="宋体"/>
              </a:rPr>
              <a:pPr/>
              <a:t>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prstClr val="white"/>
                </a:solidFill>
              </a:rPr>
              <a:pPr/>
              <a:t>‹#›</a:t>
            </a:fld>
            <a:endParaRPr altLang="en-US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7080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竖排文字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altLang="en-US">
                <a:solidFill>
                  <a:srgbClr val="262626">
                    <a:tint val="7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altLang="zh-CN">
                <a:solidFill>
                  <a:srgbClr val="262626">
                    <a:tint val="7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0" y="414867"/>
            <a:ext cx="5029200" cy="457200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 algn="l" eaLnBrk="1" latinLnBrk="0" hangingPunct="1">
              <a:defRPr kumimoji="0" lang="zh-CN" sz="28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/>
              <a:t>    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169382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15000" y="274638"/>
            <a:ext cx="2057400" cy="5851525"/>
          </a:xfrm>
        </p:spPr>
        <p:txBody>
          <a:bodyPr vert="eaVert"/>
          <a:lstStyle/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105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srgbClr val="262626">
                    <a:lumMod val="85000"/>
                    <a:lumOff val="1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srgbClr val="262626">
                    <a:lumMod val="85000"/>
                    <a:lumOff val="1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lumMod val="85000"/>
                  <a:lumOff val="15000"/>
                </a:srgbClr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3600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/>
          <a:srcRect l="2599" r="5874" b="5262"/>
          <a:stretch>
            <a:fillRect/>
          </a:stretch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934E2-BBB6-4D34-BB01-078E9AA25260}" type="datetimeFigureOut">
              <a:rPr altLang="en-US">
                <a:solidFill>
                  <a:srgbClr val="262626">
                    <a:tint val="7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20FCD-5F4C-4989-BE05-0A8208BCBC21}" type="slidenum">
              <a:rPr lang="en-US" altLang="zh-CN">
                <a:solidFill>
                  <a:srgbClr val="262626">
                    <a:tint val="7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258656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/>
              <a:t></a:t>
            </a:fld>
            <a:endParaRPr kumimoji="0" 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kumimoji="0" 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/>
              <a:t>‹#›</a:t>
            </a:fld>
            <a:endParaRPr kumimoji="0" lang="zh-CN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762000"/>
            <a:ext cx="2445488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400" y="2077200"/>
            <a:ext cx="7010400" cy="1143000"/>
          </a:xfrm>
        </p:spPr>
        <p:txBody>
          <a:bodyPr/>
          <a:lstStyle>
            <a:lvl1pPr algn="l" eaLnBrk="1" latinLnBrk="0" hangingPunct="1">
              <a:defRPr kumimoji="0" lang="zh-CN"/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仅标题: 强调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/>
              <a:t></a:t>
            </a:fld>
            <a:endParaRPr kumimoji="0" 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/>
              <a:t>‹#›</a:t>
            </a:fld>
            <a:endParaRPr kumimoji="0" lang="zh-CN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90400" y="3081000"/>
            <a:ext cx="8686800" cy="1095600"/>
          </a:xfrm>
        </p:spPr>
        <p:txBody>
          <a:bodyPr>
            <a:normAutofit/>
          </a:bodyPr>
          <a:lstStyle>
            <a:lvl1pPr algn="ctr" eaLnBrk="1" latinLnBrk="0" hangingPunct="1">
              <a:defRPr kumimoji="0" lang="zh-CN" sz="4600" b="1" kern="1200" spc="-150" baseline="0">
                <a:ln>
                  <a:gradFill>
                    <a:gsLst>
                      <a:gs pos="0">
                        <a:schemeClr val="bg1"/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lin ang="5400000" scaled="0"/>
                  </a:gradFill>
                </a:ln>
                <a:gradFill>
                  <a:gsLst>
                    <a:gs pos="11000">
                      <a:schemeClr val="bg1">
                        <a:lumMod val="75000"/>
                      </a:schemeClr>
                    </a:gs>
                    <a:gs pos="91000">
                      <a:schemeClr val="bg1"/>
                    </a:gs>
                  </a:gsLst>
                  <a:lin ang="16200000" scaled="1"/>
                </a:gradFill>
                <a:effectLst>
                  <a:outerShdw blurRad="38100" algn="ctr" rotWithShape="0">
                    <a:prstClr val="black">
                      <a:alpha val="25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/>
              <a:t>单击此处编辑母版标题样式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283952" y="2424752"/>
            <a:ext cx="8694000" cy="639762"/>
          </a:xfrm>
        </p:spPr>
        <p:txBody>
          <a:bodyPr anchor="b">
            <a:normAutofit/>
          </a:bodyPr>
          <a:lstStyle>
            <a:lvl1pPr marL="0" indent="0" algn="ctr" eaLnBrk="1" latinLnBrk="0" hangingPunct="1">
              <a:buNone/>
              <a:defRPr kumimoji="0" lang="zh-CN" sz="2800" kern="1200">
                <a:solidFill>
                  <a:srgbClr val="2E507A">
                    <a:alpha val="81000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 eaLnBrk="1" latinLnBrk="0" hangingPunct="1">
              <a:buNone/>
              <a:defRPr kumimoji="0" lang="zh-CN" sz="2000" b="1"/>
            </a:lvl2pPr>
            <a:lvl3pPr marL="914400" indent="0" eaLnBrk="1" latinLnBrk="0" hangingPunct="1">
              <a:buNone/>
              <a:defRPr kumimoji="0" lang="zh-CN" sz="1800" b="1"/>
            </a:lvl3pPr>
            <a:lvl4pPr marL="1371600" indent="0" eaLnBrk="1" latinLnBrk="0" hangingPunct="1">
              <a:buNone/>
              <a:defRPr kumimoji="0" lang="zh-CN" sz="1600" b="1"/>
            </a:lvl4pPr>
            <a:lvl5pPr marL="1828800" indent="0" eaLnBrk="1" latinLnBrk="0" hangingPunct="1">
              <a:buNone/>
              <a:defRPr kumimoji="0" lang="zh-CN" sz="1600" b="1"/>
            </a:lvl5pPr>
            <a:lvl6pPr marL="2286000" indent="0" eaLnBrk="1" latinLnBrk="0" hangingPunct="1">
              <a:buNone/>
              <a:defRPr kumimoji="0" lang="zh-CN" sz="1600" b="1"/>
            </a:lvl6pPr>
            <a:lvl7pPr marL="2743200" indent="0" eaLnBrk="1" latinLnBrk="0" hangingPunct="1">
              <a:buNone/>
              <a:defRPr kumimoji="0" lang="zh-CN" sz="1600" b="1"/>
            </a:lvl7pPr>
            <a:lvl8pPr marL="3200400" indent="0" eaLnBrk="1" latinLnBrk="0" hangingPunct="1">
              <a:buNone/>
              <a:defRPr kumimoji="0" lang="zh-CN" sz="1600" b="1"/>
            </a:lvl8pPr>
            <a:lvl9pPr marL="3657600" indent="0" eaLnBrk="1" latinLnBrk="0" hangingPunct="1">
              <a:buNone/>
              <a:defRPr kumimoji="0" lang="zh-CN" sz="1600" b="1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文本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/>
              <a:t></a:t>
            </a:fld>
            <a:endParaRPr kumimoji="0" 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kumimoji="0" 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/>
              <a:t>‹#›</a:t>
            </a:fld>
            <a:endParaRPr kumimoji="0" lang="zh-CN"/>
          </a:p>
        </p:txBody>
      </p:sp>
      <p:sp>
        <p:nvSpPr>
          <p:cNvPr id="7" name="Rectangle 6"/>
          <p:cNvSpPr/>
          <p:nvPr userDrawn="1"/>
        </p:nvSpPr>
        <p:spPr>
          <a:xfrm>
            <a:off x="0" y="2895600"/>
            <a:ext cx="7543800" cy="2133600"/>
          </a:xfrm>
          <a:prstGeom prst="rect">
            <a:avLst/>
          </a:prstGeom>
          <a:gradFill flip="none" rotWithShape="1">
            <a:gsLst>
              <a:gs pos="63000">
                <a:schemeClr val="tx1">
                  <a:lumMod val="85000"/>
                  <a:lumOff val="15000"/>
                  <a:alpha val="49000"/>
                </a:schemeClr>
              </a:gs>
              <a:gs pos="100000">
                <a:schemeClr val="tx1">
                  <a:lumMod val="95000"/>
                  <a:lumOff val="5000"/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CN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14867" y="3200400"/>
            <a:ext cx="7010400" cy="1676400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defRPr kumimoji="0" lang="zh-CN" sz="4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648200" y="664780"/>
            <a:ext cx="4191000" cy="381000"/>
          </a:xfrm>
        </p:spPr>
        <p:txBody>
          <a:bodyPr>
            <a:normAutofit/>
          </a:bodyPr>
          <a:lstStyle>
            <a:lvl1pPr algn="r" eaLnBrk="1" latinLnBrk="0" hangingPunct="1">
              <a:buNone/>
              <a:defRPr kumimoji="0" lang="zh-CN" sz="1800" b="1" kern="1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kumimoji="0" lang="zh-CN"/>
              <a:t>单击此处编辑母版副标题样式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utoUpdateAnimBg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3008313" cy="825500"/>
          </a:xfrm>
        </p:spPr>
        <p:txBody>
          <a:bodyPr anchor="b"/>
          <a:lstStyle>
            <a:lvl1pPr algn="l" eaLnBrk="1" latinLnBrk="0" hangingPunct="1">
              <a:defRPr kumimoji="0" lang="zh-CN" sz="2000" b="1"/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609600"/>
            <a:ext cx="5111750" cy="5334000"/>
          </a:xfrm>
        </p:spPr>
        <p:txBody>
          <a:bodyPr/>
          <a:lstStyle>
            <a:lvl1pPr eaLnBrk="1" latinLnBrk="0" hangingPunct="1">
              <a:defRPr kumimoji="0" lang="zh-CN" sz="2800">
                <a:solidFill>
                  <a:schemeClr val="bg1"/>
                </a:solidFill>
              </a:defRPr>
            </a:lvl1pPr>
            <a:lvl2pPr eaLnBrk="1" latinLnBrk="0" hangingPunct="1">
              <a:defRPr kumimoji="0" lang="zh-CN" sz="2800">
                <a:solidFill>
                  <a:schemeClr val="bg1"/>
                </a:solidFill>
              </a:defRPr>
            </a:lvl2pPr>
            <a:lvl3pPr eaLnBrk="1" latinLnBrk="0" hangingPunct="1">
              <a:defRPr kumimoji="0" lang="zh-CN" sz="2400">
                <a:solidFill>
                  <a:schemeClr val="bg1"/>
                </a:solidFill>
              </a:defRPr>
            </a:lvl3pPr>
            <a:lvl4pPr eaLnBrk="1" latinLnBrk="0" hangingPunct="1">
              <a:defRPr kumimoji="0" lang="zh-CN" sz="2000">
                <a:solidFill>
                  <a:schemeClr val="bg1"/>
                </a:solidFill>
              </a:defRPr>
            </a:lvl4pPr>
            <a:lvl5pPr eaLnBrk="1" latinLnBrk="0" hangingPunct="1">
              <a:defRPr kumimoji="0" lang="zh-CN" sz="2000">
                <a:solidFill>
                  <a:schemeClr val="bg1"/>
                </a:solidFill>
              </a:defRPr>
            </a:lvl5pPr>
            <a:lvl6pPr eaLnBrk="1" latinLnBrk="0" hangingPunct="1">
              <a:defRPr kumimoji="0" lang="zh-CN" sz="2000"/>
            </a:lvl6pPr>
            <a:lvl7pPr eaLnBrk="1" latinLnBrk="0" hangingPunct="1">
              <a:defRPr kumimoji="0" lang="zh-CN" sz="2000"/>
            </a:lvl7pPr>
            <a:lvl8pPr eaLnBrk="1" latinLnBrk="0" hangingPunct="1">
              <a:defRPr kumimoji="0" lang="zh-CN" sz="2000"/>
            </a:lvl8pPr>
            <a:lvl9pPr eaLnBrk="1" latinLnBrk="0" hangingPunct="1">
              <a:defRPr kumimoji="0" lang="zh-CN"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435101"/>
            <a:ext cx="3008313" cy="3822699"/>
          </a:xfrm>
        </p:spPr>
        <p:txBody>
          <a:bodyPr/>
          <a:lstStyle>
            <a:lvl1pPr marL="0" indent="0" eaLnBrk="1" latinLnBrk="0" hangingPunct="1">
              <a:buNone/>
              <a:defRPr kumimoji="0" lang="zh-CN"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zh-CN" sz="1200"/>
            </a:lvl2pPr>
            <a:lvl3pPr marL="914400" indent="0" eaLnBrk="1" latinLnBrk="0" hangingPunct="1">
              <a:buNone/>
              <a:defRPr kumimoji="0" lang="zh-CN" sz="1000"/>
            </a:lvl3pPr>
            <a:lvl4pPr marL="1371600" indent="0" eaLnBrk="1" latinLnBrk="0" hangingPunct="1">
              <a:buNone/>
              <a:defRPr kumimoji="0" lang="zh-CN" sz="900"/>
            </a:lvl4pPr>
            <a:lvl5pPr marL="1828800" indent="0" eaLnBrk="1" latinLnBrk="0" hangingPunct="1">
              <a:buNone/>
              <a:defRPr kumimoji="0" lang="zh-CN" sz="900"/>
            </a:lvl5pPr>
            <a:lvl6pPr marL="2286000" indent="0" eaLnBrk="1" latinLnBrk="0" hangingPunct="1">
              <a:buNone/>
              <a:defRPr kumimoji="0" lang="zh-CN" sz="900"/>
            </a:lvl6pPr>
            <a:lvl7pPr marL="2743200" indent="0" eaLnBrk="1" latinLnBrk="0" hangingPunct="1">
              <a:buNone/>
              <a:defRPr kumimoji="0" lang="zh-CN" sz="900"/>
            </a:lvl7pPr>
            <a:lvl8pPr marL="3200400" indent="0" eaLnBrk="1" latinLnBrk="0" hangingPunct="1">
              <a:buNone/>
              <a:defRPr kumimoji="0" lang="zh-CN" sz="900"/>
            </a:lvl8pPr>
            <a:lvl9pPr marL="3657600" indent="0" eaLnBrk="1" latinLnBrk="0" hangingPunct="1">
              <a:buNone/>
              <a:defRPr kumimoji="0" lang="zh-CN"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/>
              <a:t></a:t>
            </a:fld>
            <a:endParaRPr kumimoji="0" 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endParaRPr kumimoji="0"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CN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/>
              <a:t>‹#›</a:t>
            </a:fld>
            <a:endParaRPr kumimoji="0" 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6" cstate="print"/>
          <a:srcRect l="2599" r="5874" b="5262"/>
          <a:stretch>
            <a:fillRect/>
          </a:stretch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zh-CN" altLang="en-US" smtClean="0"/>
              <a:t>单击此处编辑母版标题样式</a:t>
            </a:r>
            <a:endParaRPr kumimoji="0"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zh-CN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8050E-B668-4FA7-85AD-C750C80A6E9B}" type="datetimeFigureOut">
              <a:rPr/>
              <a:t></a:t>
            </a:fld>
            <a:endParaRPr kumimoji="0"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zh-CN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zh-CN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D5ECE-8B49-45CD-BE81-EF81920D1969}" type="slidenum">
              <a:rPr/>
              <a:t>‹#›</a:t>
            </a:fld>
            <a:endParaRPr kumimoji="0" lang="zh-C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0" lang="zh-CN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0" lang="zh-CN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zh-CN"/>
      </a:defPPr>
      <a:lvl1pPr marL="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6" cstate="print"/>
          <a:srcRect l="2599" r="5874" b="5262"/>
          <a:stretch>
            <a:fillRect/>
          </a:stretch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zh-CN" altLang="en-US" smtClean="0"/>
              <a:t>单击此处编辑母版标题样式</a:t>
            </a:r>
            <a:endParaRPr kumimoji="0"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zh-CN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srgbClr val="262626">
                    <a:tint val="7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zh-CN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zh-CN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srgbClr val="262626">
                    <a:tint val="7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5833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0" lang="zh-CN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0" lang="zh-CN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zh-CN"/>
      </a:defPPr>
      <a:lvl1pPr marL="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6" cstate="print"/>
          <a:srcRect l="2599" r="5874" b="5262"/>
          <a:stretch>
            <a:fillRect/>
          </a:stretch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zh-CN" altLang="en-US" smtClean="0"/>
              <a:t>单击此处编辑母版标题样式</a:t>
            </a:r>
            <a:endParaRPr kumimoji="0"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zh-CN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srgbClr val="262626">
                    <a:tint val="7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zh-CN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zh-CN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srgbClr val="262626">
                    <a:tint val="7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86098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0" lang="zh-CN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0" lang="zh-CN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zh-CN"/>
      </a:defPPr>
      <a:lvl1pPr marL="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6" cstate="print"/>
          <a:srcRect l="2599" r="5874" b="5262"/>
          <a:stretch>
            <a:fillRect/>
          </a:stretch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zh-CN" altLang="en-US" smtClean="0"/>
              <a:t>单击此处编辑母版标题样式</a:t>
            </a:r>
            <a:endParaRPr kumimoji="0"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zh-CN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8050E-B668-4FA7-85AD-C750C80A6E9B}" type="datetimeFigureOut">
              <a:rPr altLang="en-US">
                <a:solidFill>
                  <a:srgbClr val="262626">
                    <a:tint val="75000"/>
                  </a:srgbClr>
                </a:solidFill>
                <a:ea typeface="宋体"/>
              </a:rPr>
              <a:pPr/>
              <a:t>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zh-CN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zh-CN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D5ECE-8B49-45CD-BE81-EF81920D1969}" type="slidenum">
              <a:rPr lang="en-US" altLang="zh-CN">
                <a:solidFill>
                  <a:srgbClr val="262626">
                    <a:tint val="75000"/>
                  </a:srgbClr>
                </a:solidFill>
              </a:rPr>
              <a:pPr/>
              <a:t>‹#›</a:t>
            </a:fld>
            <a:endParaRPr altLang="en-US">
              <a:solidFill>
                <a:srgbClr val="262626">
                  <a:tint val="75000"/>
                </a:srgbClr>
              </a:solidFill>
              <a:ea typeface="宋体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88978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0" lang="zh-CN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0" lang="zh-CN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zh-CN"/>
      </a:defPPr>
      <a:lvl1pPr marL="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733800" y="1316420"/>
            <a:ext cx="4953000" cy="1416269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华中科技大学教务处</a:t>
            </a:r>
            <a:endParaRPr 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1520" y="3356992"/>
            <a:ext cx="7239000" cy="1461120"/>
          </a:xfrm>
        </p:spPr>
        <p:txBody>
          <a:bodyPr>
            <a:normAutofit fontScale="90000"/>
          </a:bodyPr>
          <a:lstStyle/>
          <a:p>
            <a:r>
              <a:rPr lang="en-US" altLang="zh-CN" sz="2400" b="0" dirty="0" smtClean="0">
                <a:solidFill>
                  <a:srgbClr val="7BCF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HUB</a:t>
            </a:r>
            <a:r>
              <a:rPr lang="zh-CN" altLang="en-US" sz="2400" b="0" dirty="0" smtClean="0">
                <a:solidFill>
                  <a:srgbClr val="7BCF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</a:t>
            </a:r>
            <a:r>
              <a:rPr lang="zh-CN" sz="2400" b="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sz="2400" b="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5600" b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校内师生网上借用公共教室简要使用</a:t>
            </a:r>
            <a:r>
              <a:rPr lang="zh-CN" altLang="en-US" sz="5600" b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指南</a:t>
            </a:r>
            <a:endParaRPr lang="zh-CN" sz="5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280920" cy="985664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/>
              <a:t>选择教学楼，点击</a:t>
            </a:r>
            <a:r>
              <a:rPr lang="en-US" altLang="zh-CN" sz="2000" dirty="0"/>
              <a:t> </a:t>
            </a:r>
            <a:r>
              <a:rPr lang="zh-CN" altLang="en-US" sz="2000" dirty="0" smtClean="0"/>
              <a:t>“查询”</a:t>
            </a:r>
            <a:r>
              <a:rPr lang="zh-CN" altLang="zh-CN" sz="2000" dirty="0" smtClean="0"/>
              <a:t>按钮</a:t>
            </a:r>
            <a:r>
              <a:rPr lang="zh-CN" altLang="zh-CN" sz="2000" dirty="0"/>
              <a:t>，可查询出对应教学楼的所有楼层的空闲教室，如图：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、教师、学生借用教室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550947" y="2348880"/>
            <a:ext cx="8114113" cy="411469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280920" cy="985664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/>
              <a:t>点击对应</a:t>
            </a:r>
            <a:r>
              <a:rPr lang="zh-CN" altLang="zh-CN" sz="2000" dirty="0" smtClean="0"/>
              <a:t>楼层操作列</a:t>
            </a:r>
            <a:r>
              <a:rPr lang="zh-CN" altLang="en-US" sz="2000" dirty="0" smtClean="0"/>
              <a:t>后</a:t>
            </a:r>
            <a:r>
              <a:rPr lang="zh-CN" altLang="zh-CN" sz="2000" dirty="0" smtClean="0"/>
              <a:t>的</a:t>
            </a:r>
            <a:r>
              <a:rPr lang="en-US" altLang="zh-CN" sz="2000" dirty="0" smtClean="0"/>
              <a:t> </a:t>
            </a:r>
            <a:r>
              <a:rPr lang="zh-CN" altLang="en-US" sz="2000" dirty="0" smtClean="0"/>
              <a:t>“查看”</a:t>
            </a:r>
            <a:r>
              <a:rPr lang="zh-CN" altLang="zh-CN" sz="2000" dirty="0" smtClean="0"/>
              <a:t>按钮</a:t>
            </a:r>
            <a:r>
              <a:rPr lang="zh-CN" altLang="zh-CN" sz="2000" dirty="0"/>
              <a:t>，可查看到对应楼层的所有空闲教室的详细信息，如图：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、教师、学生借用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教室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245" y="2204720"/>
            <a:ext cx="8124825" cy="45872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23528" y="5085184"/>
            <a:ext cx="8280920" cy="1497328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/>
              <a:t>勾选教室前面的操作列的</a:t>
            </a:r>
            <a:r>
              <a:rPr lang="zh-CN" altLang="zh-CN" sz="2000" dirty="0" smtClean="0"/>
              <a:t>方框，</a:t>
            </a:r>
            <a:r>
              <a:rPr lang="zh-CN" altLang="zh-CN" sz="2000" dirty="0"/>
              <a:t>可成功选择勾选的教室，并可以继续选择教室。</a:t>
            </a:r>
          </a:p>
          <a:p>
            <a:pPr>
              <a:lnSpc>
                <a:spcPct val="150000"/>
              </a:lnSpc>
            </a:pPr>
            <a:r>
              <a:rPr lang="zh-CN" altLang="zh-CN" sz="2000" dirty="0"/>
              <a:t>点击已选择的教室后的</a:t>
            </a:r>
            <a:r>
              <a:rPr lang="en-US" altLang="zh-CN" sz="2000" dirty="0"/>
              <a:t> </a:t>
            </a:r>
            <a:r>
              <a:rPr lang="en-US" altLang="zh-CN" sz="2000" dirty="0" smtClean="0"/>
              <a:t>         </a:t>
            </a:r>
            <a:r>
              <a:rPr lang="zh-CN" altLang="zh-CN" sz="2000" dirty="0" smtClean="0"/>
              <a:t>按钮</a:t>
            </a:r>
            <a:r>
              <a:rPr lang="zh-CN" altLang="zh-CN" sz="2000" dirty="0"/>
              <a:t>，可删除对应的已选择教室</a:t>
            </a:r>
            <a:r>
              <a:rPr lang="zh-CN" altLang="zh-CN" sz="2000" dirty="0" smtClean="0"/>
              <a:t>。</a:t>
            </a:r>
            <a:endParaRPr lang="zh-CN" altLang="zh-CN" sz="20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、教师、学生借用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教室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3034704" y="6093296"/>
            <a:ext cx="432048" cy="43204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930" y="1254125"/>
            <a:ext cx="6659245" cy="38309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1219200"/>
            <a:ext cx="9144000" cy="625624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r>
              <a:rPr lang="zh-CN" altLang="zh-CN" sz="2000" dirty="0" smtClean="0"/>
              <a:t>点击</a:t>
            </a:r>
            <a:r>
              <a:rPr lang="zh-CN" altLang="en-US" sz="2000" dirty="0"/>
              <a:t>“下一步，填写申请理由”</a:t>
            </a:r>
            <a:r>
              <a:rPr lang="zh-CN" altLang="zh-CN" sz="2000" dirty="0" smtClean="0"/>
              <a:t>按钮</a:t>
            </a:r>
            <a:r>
              <a:rPr lang="zh-CN" altLang="zh-CN" sz="2000" dirty="0"/>
              <a:t>，进入借用教室流程中的</a:t>
            </a:r>
            <a:r>
              <a:rPr lang="en-US" altLang="zh-CN" sz="2000" dirty="0"/>
              <a:t>3</a:t>
            </a:r>
            <a:r>
              <a:rPr lang="zh-CN" altLang="zh-CN" sz="2000" dirty="0"/>
              <a:t>借用理由页面，如图：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、教师、学生借用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教室</a:t>
            </a:r>
            <a:endParaRPr 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5949280"/>
            <a:ext cx="8280920" cy="625624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CN" altLang="zh-CN" sz="2000" dirty="0" smtClean="0"/>
              <a:t>点击</a:t>
            </a:r>
            <a:r>
              <a:rPr lang="zh-CN" altLang="en-US" sz="2000" dirty="0" smtClean="0"/>
              <a:t>“返回修改”</a:t>
            </a:r>
            <a:r>
              <a:rPr lang="zh-CN" altLang="zh-CN" sz="2000" dirty="0" smtClean="0"/>
              <a:t>按钮</a:t>
            </a:r>
            <a:r>
              <a:rPr lang="zh-CN" altLang="zh-CN" sz="2000" dirty="0"/>
              <a:t>，将返回到</a:t>
            </a:r>
            <a:r>
              <a:rPr lang="en-US" altLang="zh-CN" sz="2000" dirty="0"/>
              <a:t>2</a:t>
            </a:r>
            <a:r>
              <a:rPr lang="zh-CN" altLang="zh-CN" sz="2000" dirty="0"/>
              <a:t>选择教室</a:t>
            </a:r>
            <a:r>
              <a:rPr lang="zh-CN" altLang="zh-CN" sz="2000" dirty="0" smtClean="0"/>
              <a:t>页面</a:t>
            </a:r>
            <a:r>
              <a:rPr lang="zh-CN" altLang="en-US" sz="2000" dirty="0"/>
              <a:t>，</a:t>
            </a:r>
            <a:r>
              <a:rPr lang="zh-CN" altLang="zh-CN" sz="2000" dirty="0" smtClean="0"/>
              <a:t>维护</a:t>
            </a:r>
            <a:r>
              <a:rPr lang="zh-CN" altLang="zh-CN" sz="2000" dirty="0"/>
              <a:t>页面</a:t>
            </a:r>
            <a:r>
              <a:rPr lang="zh-CN" altLang="zh-CN" sz="2000" dirty="0" smtClean="0"/>
              <a:t>信息</a:t>
            </a:r>
            <a:r>
              <a:rPr lang="zh-CN" altLang="en-US" sz="2000" dirty="0" smtClean="0"/>
              <a:t>。</a:t>
            </a:r>
            <a:endParaRPr lang="zh-CN" altLang="zh-CN" sz="20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050" y="1522730"/>
            <a:ext cx="6475730" cy="44824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280920" cy="625624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CN" altLang="zh-CN" sz="2000" dirty="0" smtClean="0"/>
              <a:t>点击</a:t>
            </a:r>
            <a:r>
              <a:rPr lang="zh-CN" altLang="en-US" sz="2000" dirty="0" smtClean="0"/>
              <a:t>“提交申请”</a:t>
            </a:r>
            <a:r>
              <a:rPr lang="zh-CN" altLang="zh-CN" sz="2000" dirty="0" smtClean="0"/>
              <a:t>按钮</a:t>
            </a:r>
            <a:r>
              <a:rPr lang="zh-CN" altLang="zh-CN" sz="2000" dirty="0"/>
              <a:t>，可成功提交借用教室的申请</a:t>
            </a:r>
            <a:r>
              <a:rPr lang="zh-CN" altLang="zh-CN" sz="2000" dirty="0" smtClean="0"/>
              <a:t>。如</a:t>
            </a:r>
            <a:r>
              <a:rPr lang="zh-CN" altLang="zh-CN" sz="2000" dirty="0"/>
              <a:t>图：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、教师、学生借用教室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5949280"/>
            <a:ext cx="8280920" cy="625624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CN" altLang="zh-CN" sz="2000" dirty="0" smtClean="0"/>
              <a:t>点击</a:t>
            </a:r>
            <a:r>
              <a:rPr lang="zh-CN" altLang="en-US" sz="2000" dirty="0" smtClean="0"/>
              <a:t>“此处”</a:t>
            </a:r>
            <a:r>
              <a:rPr lang="en-US" altLang="zh-CN" sz="2000" dirty="0" smtClean="0"/>
              <a:t> </a:t>
            </a:r>
            <a:r>
              <a:rPr lang="zh-CN" altLang="zh-CN" sz="2000" dirty="0"/>
              <a:t>，可</a:t>
            </a:r>
            <a:r>
              <a:rPr lang="zh-CN" altLang="zh-CN" sz="2000" dirty="0" smtClean="0"/>
              <a:t>进入</a:t>
            </a:r>
            <a:r>
              <a:rPr lang="zh-CN" altLang="en-US" sz="2000" dirty="0"/>
              <a:t>“我的借用记录”</a:t>
            </a:r>
            <a:r>
              <a:rPr lang="zh-CN" altLang="zh-CN" sz="2000" dirty="0" smtClean="0"/>
              <a:t> 页面</a:t>
            </a:r>
            <a:r>
              <a:rPr lang="zh-CN" altLang="zh-CN" sz="2000" dirty="0"/>
              <a:t>。</a:t>
            </a:r>
          </a:p>
        </p:txBody>
      </p:sp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539552" y="1628800"/>
            <a:ext cx="7926606" cy="39604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280920" cy="625624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CN" altLang="zh-CN" sz="2000" dirty="0" smtClean="0"/>
              <a:t>点击</a:t>
            </a:r>
            <a:r>
              <a:rPr lang="zh-CN" altLang="en-US" sz="2000" dirty="0" smtClean="0"/>
              <a:t>“此处”或</a:t>
            </a:r>
            <a:r>
              <a:rPr lang="zh-CN" altLang="en-US" sz="2000" dirty="0"/>
              <a:t>“我的借用记录”</a:t>
            </a:r>
            <a:r>
              <a:rPr lang="zh-CN" altLang="zh-CN" sz="2000" dirty="0" smtClean="0"/>
              <a:t> ，进入</a:t>
            </a:r>
            <a:r>
              <a:rPr lang="zh-CN" altLang="en-US" sz="2000" dirty="0"/>
              <a:t>“我的借用记录”</a:t>
            </a:r>
            <a:r>
              <a:rPr lang="zh-CN" altLang="zh-CN" sz="2000" dirty="0" smtClean="0"/>
              <a:t> 页面</a:t>
            </a:r>
            <a:r>
              <a:rPr lang="zh-CN" altLang="zh-CN" sz="2000" dirty="0"/>
              <a:t>，如图</a:t>
            </a:r>
            <a:r>
              <a:rPr lang="zh-CN" altLang="zh-CN" sz="2000" dirty="0" smtClean="0"/>
              <a:t>：</a:t>
            </a:r>
            <a:endParaRPr lang="zh-CN" altLang="zh-CN" sz="20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、教师、学生借用教室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611560" y="1576366"/>
            <a:ext cx="8275916" cy="41568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280920" cy="5378152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/>
              <a:t>点击对应</a:t>
            </a:r>
            <a:r>
              <a:rPr lang="zh-CN" altLang="zh-CN" sz="2000" dirty="0" smtClean="0"/>
              <a:t>记录操作列</a:t>
            </a:r>
            <a:r>
              <a:rPr lang="zh-CN" altLang="en-US" sz="2000" dirty="0" smtClean="0"/>
              <a:t>后</a:t>
            </a:r>
            <a:r>
              <a:rPr lang="zh-CN" altLang="zh-CN" sz="2000" dirty="0" smtClean="0"/>
              <a:t>的</a:t>
            </a:r>
            <a:r>
              <a:rPr lang="en-US" altLang="zh-CN" sz="2000" dirty="0" smtClean="0"/>
              <a:t> </a:t>
            </a:r>
            <a:r>
              <a:rPr lang="zh-CN" altLang="en-US" sz="2000" dirty="0" smtClean="0"/>
              <a:t>“查看”</a:t>
            </a:r>
            <a:r>
              <a:rPr lang="zh-CN" altLang="zh-CN" sz="2000" dirty="0" smtClean="0"/>
              <a:t>按钮</a:t>
            </a:r>
            <a:r>
              <a:rPr lang="zh-CN" altLang="zh-CN" sz="2000" dirty="0"/>
              <a:t>，进入教室借用申请详情页面，如图</a:t>
            </a:r>
            <a:r>
              <a:rPr lang="zh-CN" altLang="zh-CN" sz="2000" dirty="0" smtClean="0"/>
              <a:t>：</a:t>
            </a: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r>
              <a:rPr lang="zh-CN" altLang="zh-CN" sz="2000" dirty="0"/>
              <a:t>点击页面的</a:t>
            </a:r>
            <a:r>
              <a:rPr lang="en-US" altLang="zh-CN" sz="2000" dirty="0"/>
              <a:t> </a:t>
            </a:r>
            <a:r>
              <a:rPr lang="zh-CN" altLang="en-US" sz="2000" dirty="0" smtClean="0"/>
              <a:t>“返回”</a:t>
            </a:r>
            <a:r>
              <a:rPr lang="zh-CN" altLang="zh-CN" sz="2000" dirty="0" smtClean="0"/>
              <a:t>按钮</a:t>
            </a:r>
            <a:r>
              <a:rPr lang="zh-CN" altLang="zh-CN" sz="2000" dirty="0"/>
              <a:t>，将返回</a:t>
            </a:r>
            <a:r>
              <a:rPr lang="zh-CN" altLang="zh-CN" sz="2000" dirty="0" smtClean="0"/>
              <a:t>到</a:t>
            </a:r>
            <a:r>
              <a:rPr lang="zh-CN" altLang="zh-CN" sz="2000" dirty="0"/>
              <a:t>我的借用记录页面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pPr>
              <a:lnSpc>
                <a:spcPct val="150000"/>
              </a:lnSpc>
            </a:pPr>
            <a:r>
              <a:rPr lang="zh-CN" altLang="zh-CN" sz="2000" dirty="0"/>
              <a:t>点击页面</a:t>
            </a:r>
            <a:r>
              <a:rPr lang="zh-CN" altLang="zh-CN" sz="2000" dirty="0" smtClean="0"/>
              <a:t>的</a:t>
            </a:r>
            <a:r>
              <a:rPr lang="zh-CN" altLang="en-US" sz="2000" dirty="0" smtClean="0"/>
              <a:t>“</a:t>
            </a:r>
            <a:r>
              <a:rPr lang="zh-CN" altLang="zh-CN" sz="2000" dirty="0"/>
              <a:t>打印教室借用通知单</a:t>
            </a:r>
            <a:r>
              <a:rPr lang="zh-CN" altLang="en-US" sz="2000" dirty="0" smtClean="0"/>
              <a:t>”</a:t>
            </a:r>
            <a:r>
              <a:rPr lang="zh-CN" altLang="zh-CN" sz="2000" dirty="0" smtClean="0"/>
              <a:t>按钮，</a:t>
            </a:r>
            <a:r>
              <a:rPr lang="zh-CN" altLang="en-US" sz="2000" dirty="0" smtClean="0"/>
              <a:t>可</a:t>
            </a:r>
            <a:r>
              <a:rPr lang="zh-CN" altLang="zh-CN" sz="2000" dirty="0" smtClean="0"/>
              <a:t>打印</a:t>
            </a:r>
            <a:r>
              <a:rPr lang="zh-CN" altLang="zh-CN" sz="2000" dirty="0"/>
              <a:t>教室借用通知单。</a:t>
            </a:r>
          </a:p>
          <a:p>
            <a:pPr>
              <a:lnSpc>
                <a:spcPct val="150000"/>
              </a:lnSpc>
            </a:pPr>
            <a:endParaRPr lang="zh-CN" altLang="zh-CN" sz="20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、教师、学生借用教室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/>
          <p:nvPr/>
        </p:nvPicPr>
        <p:blipFill rotWithShape="1">
          <a:blip r:embed="rId4"/>
          <a:srcRect l="7141" r="5316"/>
          <a:stretch>
            <a:fillRect/>
          </a:stretch>
        </p:blipFill>
        <p:spPr>
          <a:xfrm>
            <a:off x="539552" y="2138530"/>
            <a:ext cx="8243505" cy="3162678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280920" cy="537815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/>
              <a:t>点击对应</a:t>
            </a:r>
            <a:r>
              <a:rPr lang="zh-CN" altLang="zh-CN" sz="2000" dirty="0" smtClean="0"/>
              <a:t>记录操作列</a:t>
            </a:r>
            <a:r>
              <a:rPr lang="zh-CN" altLang="en-US" sz="2000" dirty="0" smtClean="0"/>
              <a:t>后</a:t>
            </a:r>
            <a:r>
              <a:rPr lang="zh-CN" altLang="zh-CN" sz="2000" dirty="0" smtClean="0"/>
              <a:t>的</a:t>
            </a:r>
            <a:r>
              <a:rPr lang="zh-CN" altLang="en-US" sz="2000" dirty="0" smtClean="0"/>
              <a:t>“退用”</a:t>
            </a:r>
            <a:r>
              <a:rPr lang="zh-CN" altLang="zh-CN" sz="2000" dirty="0" smtClean="0"/>
              <a:t>按钮</a:t>
            </a:r>
            <a:r>
              <a:rPr lang="zh-CN" altLang="zh-CN" sz="2000" dirty="0"/>
              <a:t>，弹出退用申请教室的提示框，如图</a:t>
            </a:r>
            <a:r>
              <a:rPr lang="zh-CN" altLang="zh-CN" sz="2000" dirty="0" smtClean="0"/>
              <a:t>：</a:t>
            </a: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r>
              <a:rPr lang="zh-CN" altLang="zh-CN" sz="2000" dirty="0" smtClean="0"/>
              <a:t>点击</a:t>
            </a:r>
            <a:r>
              <a:rPr lang="zh-CN" altLang="en-US" sz="2000" dirty="0" smtClean="0"/>
              <a:t>“取消”</a:t>
            </a:r>
            <a:r>
              <a:rPr lang="zh-CN" altLang="zh-CN" sz="2000" dirty="0" smtClean="0"/>
              <a:t>按钮</a:t>
            </a:r>
            <a:r>
              <a:rPr lang="zh-CN" altLang="zh-CN" sz="2000" dirty="0"/>
              <a:t>，将取消退用申请教室，返回到我的借用记录页面。</a:t>
            </a:r>
          </a:p>
          <a:p>
            <a:pPr>
              <a:lnSpc>
                <a:spcPct val="150000"/>
              </a:lnSpc>
            </a:pPr>
            <a:r>
              <a:rPr lang="zh-CN" altLang="zh-CN" sz="2000" dirty="0" smtClean="0"/>
              <a:t>点击</a:t>
            </a:r>
            <a:r>
              <a:rPr lang="zh-CN" altLang="en-US" sz="2000" dirty="0" smtClean="0"/>
              <a:t>“确认”</a:t>
            </a:r>
            <a:r>
              <a:rPr lang="zh-CN" altLang="zh-CN" sz="2000" dirty="0" smtClean="0"/>
              <a:t>按钮</a:t>
            </a:r>
            <a:r>
              <a:rPr lang="zh-CN" altLang="zh-CN" sz="2000" dirty="0"/>
              <a:t>，将提示退用成功，成功退用申请的教室。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、教师、学生借用教室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/>
          <p:nvPr/>
        </p:nvPicPr>
        <p:blipFill>
          <a:blip r:embed="rId4"/>
          <a:stretch>
            <a:fillRect/>
          </a:stretch>
        </p:blipFill>
        <p:spPr>
          <a:xfrm>
            <a:off x="611559" y="2403088"/>
            <a:ext cx="7618773" cy="21060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62000" y="1946209"/>
            <a:ext cx="2057400" cy="2057400"/>
          </a:xfrm>
          <a:prstGeom prst="ellipse">
            <a:avLst/>
          </a:prstGeom>
          <a:gradFill>
            <a:gsLst>
              <a:gs pos="0">
                <a:srgbClr val="00B0F0"/>
              </a:gs>
              <a:gs pos="50000">
                <a:srgbClr val="399ECB"/>
              </a:gs>
              <a:gs pos="100000">
                <a:srgbClr val="0077D0"/>
              </a:gs>
            </a:gsLst>
            <a:path path="circle">
              <a:fillToRect l="50000" t="50000" r="50000" b="50000"/>
            </a:path>
          </a:gradFill>
          <a:ln w="82550">
            <a:noFill/>
          </a:ln>
          <a:effectLst>
            <a:outerShdw blurRad="1270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>
                <a:solidFill>
                  <a:prstClr val="white"/>
                </a:solidFill>
              </a:rPr>
              <a:t>             </a:t>
            </a:r>
          </a:p>
        </p:txBody>
      </p:sp>
      <p:sp>
        <p:nvSpPr>
          <p:cNvPr id="8" name="Oval 7"/>
          <p:cNvSpPr/>
          <p:nvPr/>
        </p:nvSpPr>
        <p:spPr>
          <a:xfrm>
            <a:off x="1007328" y="199235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>
                <a:solidFill>
                  <a:prstClr val="white"/>
                </a:solidFill>
              </a:rPr>
              <a:t>      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59728" y="1531434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7000" b="1">
                <a:solidFill>
                  <a:srgbClr val="2A7A9E">
                    <a:alpha val="40000"/>
                  </a:srgbClr>
                </a:solidFill>
                <a:cs typeface="Arial" panose="020B0604020202020204" pitchFamily="34" charset="0"/>
              </a:rPr>
              <a:t>2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zh-CN" altLang="en-US" sz="4000" cap="none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教室借用后台管理</a:t>
            </a:r>
            <a:endParaRPr lang="zh-CN" sz="4000" cap="none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华中科技大学教务处</a:t>
            </a:r>
            <a:endParaRPr lang="zh-CN" altLang="zh-CN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51520" y="1219200"/>
            <a:ext cx="8892480" cy="69763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登录</a:t>
            </a:r>
            <a:r>
              <a:rPr lang="zh-CN" altLang="zh-CN" sz="2000" dirty="0" smtClean="0"/>
              <a:t>进入</a:t>
            </a:r>
            <a:r>
              <a:rPr lang="en-US" altLang="zh-CN" sz="2000" dirty="0" smtClean="0"/>
              <a:t>HUB</a:t>
            </a:r>
            <a:r>
              <a:rPr lang="zh-CN" altLang="en-US" sz="2000" dirty="0" smtClean="0"/>
              <a:t>系统</a:t>
            </a:r>
            <a:r>
              <a:rPr lang="zh-CN" altLang="zh-CN" sz="2000" dirty="0" smtClean="0"/>
              <a:t>，</a:t>
            </a:r>
            <a:r>
              <a:rPr lang="zh-CN" altLang="zh-CN" sz="2000" dirty="0"/>
              <a:t>点击左边菜单</a:t>
            </a:r>
            <a:r>
              <a:rPr lang="zh-CN" altLang="zh-CN" sz="2000" dirty="0" smtClean="0"/>
              <a:t>栏</a:t>
            </a:r>
            <a:r>
              <a:rPr lang="zh-CN" altLang="en-US" sz="2000" dirty="0"/>
              <a:t>教室</a:t>
            </a:r>
            <a:r>
              <a:rPr lang="zh-CN" altLang="zh-CN" sz="2000" dirty="0" smtClean="0"/>
              <a:t>管理系统</a:t>
            </a:r>
            <a:r>
              <a:rPr lang="zh-CN" altLang="zh-CN" sz="2000" dirty="0"/>
              <a:t>，如图</a:t>
            </a:r>
            <a:r>
              <a:rPr lang="zh-CN" altLang="zh-CN" sz="2000" dirty="0" smtClean="0"/>
              <a:t>：</a:t>
            </a:r>
            <a:endParaRPr lang="zh-CN" altLang="zh-CN" sz="20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、教室借用后台管理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/>
          <p:nvPr/>
        </p:nvPicPr>
        <p:blipFill rotWithShape="1">
          <a:blip r:embed="rId4"/>
          <a:srcRect r="12927"/>
          <a:stretch>
            <a:fillRect/>
          </a:stretch>
        </p:blipFill>
        <p:spPr>
          <a:xfrm>
            <a:off x="395536" y="1891056"/>
            <a:ext cx="8397245" cy="3122120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81000"/>
            <a:ext cx="7924800" cy="707886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r>
              <a:rPr lang="en-US" altLang="zh-CN" sz="28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HUB</a:t>
            </a:r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系统校内师生网上借用公共教室简要使用指南</a:t>
            </a:r>
            <a:endParaRPr lang="zh-CN" sz="2800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905000" y="2936809"/>
            <a:ext cx="5257800" cy="1588"/>
          </a:xfrm>
          <a:prstGeom prst="line">
            <a:avLst/>
          </a:prstGeom>
          <a:ln w="47625">
            <a:solidFill>
              <a:srgbClr val="E4E4E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50711" y="5127978"/>
            <a:ext cx="7973935" cy="40011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 algn="r"/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华中科技大学教务处</a:t>
            </a:r>
            <a:endParaRPr lang="zh-CN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686800" y="528448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>
                <a:solidFill>
                  <a:srgbClr val="FF6600"/>
                </a:solidFill>
              </a:rPr>
              <a:t>           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762000" y="1557456"/>
            <a:ext cx="2057400" cy="2708434"/>
            <a:chOff x="762000" y="1557456"/>
            <a:chExt cx="2057400" cy="2708434"/>
          </a:xfrm>
        </p:grpSpPr>
        <p:sp>
          <p:nvSpPr>
            <p:cNvPr id="6" name="Oval 5"/>
            <p:cNvSpPr/>
            <p:nvPr/>
          </p:nvSpPr>
          <p:spPr>
            <a:xfrm>
              <a:off x="762000" y="1946209"/>
              <a:ext cx="2057400" cy="2057400"/>
            </a:xfrm>
            <a:prstGeom prst="ellipse">
              <a:avLst/>
            </a:prstGeom>
            <a:gradFill flip="none" rotWithShape="1">
              <a:gsLst>
                <a:gs pos="0">
                  <a:srgbClr val="F39C29"/>
                </a:gs>
                <a:gs pos="50000">
                  <a:srgbClr val="F7931D"/>
                </a:gs>
                <a:gs pos="100000">
                  <a:srgbClr val="FF6600"/>
                </a:gs>
              </a:gsLst>
              <a:path path="circle">
                <a:fillToRect l="50000" t="50000" r="50000" b="50000"/>
              </a:path>
              <a:tileRect/>
            </a:gradFill>
            <a:ln w="82550">
              <a:noFill/>
            </a:ln>
            <a:effectLst>
              <a:outerShdw blurRad="152400" dist="165100" dir="5400000" sx="90000" sy="-19000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/>
                <a:t>            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21392" y="1557456"/>
              <a:ext cx="1219200" cy="2708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sz="17000" b="1" dirty="0">
                <a:solidFill>
                  <a:srgbClr val="F26200">
                    <a:alpha val="40000"/>
                  </a:srgb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23416" y="2666898"/>
              <a:ext cx="1931160" cy="683264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ctr">
                <a:lnSpc>
                  <a:spcPct val="8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教师、学生</a:t>
              </a:r>
              <a:endParaRPr lang="en-US" altLang="zh-CN" sz="2400" b="1" dirty="0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</a:endParaRPr>
            </a:p>
            <a:p>
              <a:pPr algn="ctr">
                <a:lnSpc>
                  <a:spcPct val="8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借用教室</a:t>
              </a:r>
              <a:endParaRPr lang="zh-CN" sz="2400" b="1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1007328" y="1992354"/>
              <a:ext cx="1583472" cy="1295400"/>
            </a:xfrm>
            <a:prstGeom prst="ellipse">
              <a:avLst/>
            </a:prstGeom>
            <a:gradFill flip="none" rotWithShape="1">
              <a:gsLst>
                <a:gs pos="63000">
                  <a:schemeClr val="bg1">
                    <a:alpha val="7000"/>
                  </a:schemeClr>
                </a:gs>
                <a:gs pos="72000">
                  <a:schemeClr val="bg1">
                    <a:alpha val="15000"/>
                  </a:schemeClr>
                </a:gs>
                <a:gs pos="91000">
                  <a:schemeClr val="bg1">
                    <a:alpha val="2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dirty="0"/>
                <a:t>       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543300" y="1591943"/>
            <a:ext cx="2057400" cy="2708434"/>
            <a:chOff x="3543300" y="1591943"/>
            <a:chExt cx="2057400" cy="2708434"/>
          </a:xfrm>
        </p:grpSpPr>
        <p:sp>
          <p:nvSpPr>
            <p:cNvPr id="4" name="Oval 3"/>
            <p:cNvSpPr/>
            <p:nvPr/>
          </p:nvSpPr>
          <p:spPr>
            <a:xfrm>
              <a:off x="3543300" y="1946209"/>
              <a:ext cx="2057400" cy="2057400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50000">
                  <a:srgbClr val="399ECB"/>
                </a:gs>
                <a:gs pos="100000">
                  <a:srgbClr val="0077D0"/>
                </a:gs>
              </a:gsLst>
              <a:path path="circle">
                <a:fillToRect l="50000" t="50000" r="50000" b="50000"/>
              </a:path>
            </a:gradFill>
            <a:ln w="82550">
              <a:noFill/>
            </a:ln>
            <a:effectLst>
              <a:outerShdw blurRad="127000" dist="165100" dir="5400000" sx="90000" sy="-19000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/>
                <a:t>            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33968" y="1591943"/>
              <a:ext cx="1219200" cy="2708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17000" b="1" dirty="0">
                  <a:solidFill>
                    <a:srgbClr val="2A7A9E">
                      <a:alpha val="40000"/>
                    </a:srgbClr>
                  </a:solidFill>
                  <a:latin typeface="+mj-lt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601872" y="2701385"/>
              <a:ext cx="1931160" cy="665695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ctr">
                <a:lnSpc>
                  <a:spcPct val="80000"/>
                </a:lnSpc>
              </a:pPr>
              <a:r>
                <a:rPr lang="zh-CN" altLang="en-US" sz="2300" b="1" dirty="0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教室借用</a:t>
              </a:r>
              <a:endParaRPr lang="en-US" altLang="zh-CN" sz="2300" b="1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</a:endParaRPr>
            </a:p>
            <a:p>
              <a:pPr algn="ctr">
                <a:lnSpc>
                  <a:spcPct val="80000"/>
                </a:lnSpc>
              </a:pPr>
              <a:r>
                <a:rPr lang="zh-CN" altLang="en-US" sz="2300" b="1" dirty="0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后台管理</a:t>
              </a:r>
              <a:endParaRPr lang="zh-CN" altLang="zh-CN" sz="2300" b="1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3782124" y="1988634"/>
              <a:ext cx="1583472" cy="1295400"/>
            </a:xfrm>
            <a:prstGeom prst="ellipse">
              <a:avLst/>
            </a:prstGeom>
            <a:gradFill flip="none" rotWithShape="1">
              <a:gsLst>
                <a:gs pos="63000">
                  <a:schemeClr val="bg1">
                    <a:alpha val="7000"/>
                  </a:schemeClr>
                </a:gs>
                <a:gs pos="72000">
                  <a:schemeClr val="bg1">
                    <a:alpha val="15000"/>
                  </a:schemeClr>
                </a:gs>
                <a:gs pos="91000">
                  <a:schemeClr val="bg1">
                    <a:alpha val="2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/>
                <a:t>       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324600" y="1587511"/>
            <a:ext cx="2057400" cy="2708434"/>
            <a:chOff x="6324600" y="1587511"/>
            <a:chExt cx="2057400" cy="2708434"/>
          </a:xfrm>
        </p:grpSpPr>
        <p:sp>
          <p:nvSpPr>
            <p:cNvPr id="5" name="Oval 4"/>
            <p:cNvSpPr/>
            <p:nvPr/>
          </p:nvSpPr>
          <p:spPr>
            <a:xfrm>
              <a:off x="6324600" y="1953643"/>
              <a:ext cx="2057400" cy="2057400"/>
            </a:xfrm>
            <a:prstGeom prst="ellipse">
              <a:avLst/>
            </a:prstGeom>
            <a:gradFill flip="none" rotWithShape="1">
              <a:gsLst>
                <a:gs pos="5000">
                  <a:srgbClr val="84D830"/>
                </a:gs>
                <a:gs pos="48000">
                  <a:srgbClr val="7BCF27"/>
                </a:gs>
                <a:gs pos="100000">
                  <a:srgbClr val="56901C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</a:ln>
            <a:effectLst>
              <a:outerShdw blurRad="152400" dist="165100" dir="5400000" sx="90000" sy="-19000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/>
                <a:t>            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21604" y="1587511"/>
              <a:ext cx="1219200" cy="2708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17000" b="1">
                  <a:solidFill>
                    <a:srgbClr val="65B131">
                      <a:alpha val="64000"/>
                    </a:srgbClr>
                  </a:solidFill>
                  <a:latin typeface="+mj-lt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411810" y="2674651"/>
              <a:ext cx="1931160" cy="665695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ctr">
                <a:lnSpc>
                  <a:spcPct val="80000"/>
                </a:lnSpc>
              </a:pPr>
              <a:r>
                <a:rPr lang="zh-CN" altLang="en-US" sz="2300" b="1" dirty="0" smtClean="0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教室借用</a:t>
              </a:r>
              <a:endParaRPr lang="en-US" altLang="zh-CN" sz="2300" b="1" dirty="0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</a:endParaRPr>
            </a:p>
            <a:p>
              <a:pPr algn="ctr">
                <a:lnSpc>
                  <a:spcPct val="80000"/>
                </a:lnSpc>
              </a:pPr>
              <a:r>
                <a:rPr lang="zh-CN" altLang="en-US" sz="2300" b="1" dirty="0" smtClean="0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规则说明</a:t>
              </a:r>
              <a:endParaRPr lang="zh-CN" sz="2300" b="1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6569928" y="2005362"/>
              <a:ext cx="1583472" cy="1295400"/>
            </a:xfrm>
            <a:prstGeom prst="ellipse">
              <a:avLst/>
            </a:prstGeom>
            <a:gradFill flip="none" rotWithShape="1">
              <a:gsLst>
                <a:gs pos="63000">
                  <a:schemeClr val="bg1">
                    <a:alpha val="7000"/>
                  </a:schemeClr>
                </a:gs>
                <a:gs pos="72000">
                  <a:schemeClr val="bg1">
                    <a:alpha val="15000"/>
                  </a:schemeClr>
                </a:gs>
                <a:gs pos="91000">
                  <a:schemeClr val="bg1">
                    <a:alpha val="2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/>
                <a:t>       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280920" cy="50901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/>
              <a:t>2.1</a:t>
            </a:r>
            <a:r>
              <a:rPr lang="zh-CN" altLang="en-US" sz="2000" b="1" dirty="0" smtClean="0"/>
              <a:t>院系借用审核（各单位教室借用审核人员有权限操作）</a:t>
            </a:r>
            <a:endParaRPr lang="en-US" altLang="zh-CN" sz="2000" b="1" dirty="0" smtClean="0"/>
          </a:p>
          <a:p>
            <a:pPr>
              <a:lnSpc>
                <a:spcPct val="150000"/>
              </a:lnSpc>
            </a:pPr>
            <a:r>
              <a:rPr lang="zh-CN" altLang="zh-CN" sz="2000" dirty="0"/>
              <a:t>点击左边菜单栏</a:t>
            </a:r>
            <a:r>
              <a:rPr lang="zh-CN" altLang="zh-CN" sz="2000" dirty="0" smtClean="0"/>
              <a:t>的</a:t>
            </a:r>
            <a:r>
              <a:rPr lang="zh-CN" altLang="en-US" sz="2000" dirty="0"/>
              <a:t>教室</a:t>
            </a:r>
            <a:r>
              <a:rPr lang="zh-CN" altLang="zh-CN" sz="2000" dirty="0" smtClean="0"/>
              <a:t>管理系统</a:t>
            </a:r>
            <a:r>
              <a:rPr lang="en-US" altLang="zh-CN" sz="2000" dirty="0"/>
              <a:t>&gt;&gt;</a:t>
            </a:r>
            <a:r>
              <a:rPr lang="zh-CN" altLang="zh-CN" sz="2000" dirty="0"/>
              <a:t>院系借用审核，如图</a:t>
            </a:r>
            <a:r>
              <a:rPr lang="zh-CN" altLang="zh-CN" sz="2000" dirty="0" smtClean="0"/>
              <a:t>：</a:t>
            </a: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zh-CN" altLang="zh-CN" sz="20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、教室借用后台管理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2411760" y="2425425"/>
            <a:ext cx="4366683" cy="1651647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280920" cy="50901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/>
              <a:t>2.1</a:t>
            </a:r>
            <a:r>
              <a:rPr lang="zh-CN" altLang="en-US" sz="2000" b="1" dirty="0" smtClean="0"/>
              <a:t>院系借用审核</a:t>
            </a:r>
            <a:endParaRPr lang="en-US" altLang="zh-CN" sz="2000" b="1" dirty="0" smtClean="0"/>
          </a:p>
          <a:p>
            <a:pPr>
              <a:lnSpc>
                <a:spcPct val="150000"/>
              </a:lnSpc>
            </a:pPr>
            <a:r>
              <a:rPr lang="zh-CN" altLang="zh-CN" sz="2000" dirty="0"/>
              <a:t>进入院系借用审核页面，如</a:t>
            </a:r>
            <a:r>
              <a:rPr lang="zh-CN" altLang="zh-CN" sz="2000" dirty="0" smtClean="0"/>
              <a:t>图：</a:t>
            </a: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zh-CN" altLang="zh-CN" sz="20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、教室借用后台管理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/>
          <p:nvPr/>
        </p:nvPicPr>
        <p:blipFill rotWithShape="1">
          <a:blip r:embed="rId4"/>
          <a:srcRect r="20609"/>
          <a:stretch>
            <a:fillRect/>
          </a:stretch>
        </p:blipFill>
        <p:spPr>
          <a:xfrm>
            <a:off x="694200" y="2204864"/>
            <a:ext cx="7913772" cy="4423991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280920" cy="50901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/>
              <a:t>2.1</a:t>
            </a:r>
            <a:r>
              <a:rPr lang="zh-CN" altLang="en-US" sz="2000" b="1" dirty="0" smtClean="0"/>
              <a:t>院系借用审核</a:t>
            </a:r>
            <a:endParaRPr lang="en-US" altLang="zh-CN" sz="2000" b="1" dirty="0" smtClean="0"/>
          </a:p>
          <a:p>
            <a:pPr>
              <a:lnSpc>
                <a:spcPct val="150000"/>
              </a:lnSpc>
            </a:pPr>
            <a:r>
              <a:rPr lang="zh-CN" altLang="zh-CN" sz="2000" dirty="0"/>
              <a:t>选择借用类型，</a:t>
            </a:r>
            <a:r>
              <a:rPr lang="zh-CN" altLang="zh-CN" sz="2000" dirty="0" smtClean="0"/>
              <a:t>点击</a:t>
            </a:r>
            <a:r>
              <a:rPr lang="zh-CN" altLang="en-US" sz="2000" dirty="0" smtClean="0"/>
              <a:t>“查询”</a:t>
            </a:r>
            <a:r>
              <a:rPr lang="zh-CN" altLang="zh-CN" sz="2000" dirty="0" smtClean="0"/>
              <a:t>按钮</a:t>
            </a:r>
            <a:r>
              <a:rPr lang="zh-CN" altLang="zh-CN" sz="2000" dirty="0"/>
              <a:t>，可查询出对应条件的数据，如图</a:t>
            </a:r>
            <a:r>
              <a:rPr lang="zh-CN" altLang="zh-CN" sz="2000" dirty="0" smtClean="0"/>
              <a:t>：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zh-CN" altLang="zh-CN" sz="20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、教室借用后台管理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395536" y="2237005"/>
            <a:ext cx="8424936" cy="2416131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280920" cy="50901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/>
              <a:t>2.1</a:t>
            </a:r>
            <a:r>
              <a:rPr lang="zh-CN" altLang="en-US" sz="2000" b="1" dirty="0" smtClean="0"/>
              <a:t>院系借用审核</a:t>
            </a:r>
            <a:endParaRPr lang="en-US" altLang="zh-CN" sz="2000" b="1" dirty="0" smtClean="0"/>
          </a:p>
          <a:p>
            <a:pPr>
              <a:lnSpc>
                <a:spcPct val="150000"/>
              </a:lnSpc>
            </a:pPr>
            <a:r>
              <a:rPr lang="zh-CN" altLang="zh-CN" sz="2000" dirty="0"/>
              <a:t>选择输入的查询条件，</a:t>
            </a:r>
            <a:r>
              <a:rPr lang="zh-CN" altLang="zh-CN" sz="2000" dirty="0" smtClean="0"/>
              <a:t>点击</a:t>
            </a:r>
            <a:r>
              <a:rPr lang="zh-CN" altLang="en-US" sz="2000" dirty="0" smtClean="0"/>
              <a:t>“查询”</a:t>
            </a:r>
            <a:r>
              <a:rPr lang="zh-CN" altLang="zh-CN" sz="2000" dirty="0" smtClean="0"/>
              <a:t>按钮</a:t>
            </a:r>
            <a:r>
              <a:rPr lang="zh-CN" altLang="zh-CN" sz="2000" dirty="0"/>
              <a:t>，可查询出对应条件的借用数据，如图</a:t>
            </a:r>
            <a:r>
              <a:rPr lang="zh-CN" altLang="zh-CN" sz="2000" dirty="0" smtClean="0"/>
              <a:t>：</a:t>
            </a: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 lvl="0"/>
            <a:endParaRPr lang="en-US" altLang="zh-CN" sz="2000" dirty="0" smtClean="0"/>
          </a:p>
          <a:p>
            <a:pPr lvl="0"/>
            <a:r>
              <a:rPr lang="zh-CN" altLang="zh-CN" sz="2000" dirty="0" smtClean="0"/>
              <a:t>点击</a:t>
            </a:r>
            <a:r>
              <a:rPr lang="zh-CN" altLang="zh-CN" sz="2000" dirty="0"/>
              <a:t>数据列表中附件列</a:t>
            </a:r>
            <a:r>
              <a:rPr lang="zh-CN" altLang="zh-CN" sz="2000" dirty="0" smtClean="0"/>
              <a:t>的</a:t>
            </a:r>
            <a:r>
              <a:rPr lang="zh-CN" altLang="en-US" sz="2000" dirty="0" smtClean="0"/>
              <a:t>“下载”</a:t>
            </a:r>
            <a:r>
              <a:rPr lang="zh-CN" altLang="zh-CN" sz="2000" dirty="0" smtClean="0"/>
              <a:t>按钮</a:t>
            </a:r>
            <a:r>
              <a:rPr lang="zh-CN" altLang="zh-CN" sz="2000" dirty="0"/>
              <a:t>，可下载对应</a:t>
            </a:r>
            <a:r>
              <a:rPr lang="zh-CN" altLang="zh-CN" sz="2000" dirty="0" smtClean="0"/>
              <a:t>的附件。</a:t>
            </a:r>
            <a:endParaRPr lang="en-US" altLang="zh-CN" sz="2000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、教室借用后台管理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467544" y="2671127"/>
            <a:ext cx="8144679" cy="2342049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280920" cy="50901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/>
              <a:t>2.1</a:t>
            </a:r>
            <a:r>
              <a:rPr lang="zh-CN" altLang="en-US" sz="2000" b="1" dirty="0" smtClean="0"/>
              <a:t>院系借用审核</a:t>
            </a:r>
            <a:endParaRPr lang="en-US" altLang="zh-CN" sz="2000" b="1" dirty="0" smtClean="0"/>
          </a:p>
          <a:p>
            <a:pPr lvl="0">
              <a:lnSpc>
                <a:spcPct val="150000"/>
              </a:lnSpc>
            </a:pPr>
            <a:r>
              <a:rPr lang="zh-CN" altLang="zh-CN" sz="2000" dirty="0"/>
              <a:t>点击数据列表中详细信息列的</a:t>
            </a:r>
            <a:r>
              <a:rPr lang="en-US" altLang="zh-CN" sz="2000" dirty="0"/>
              <a:t> </a:t>
            </a:r>
            <a:r>
              <a:rPr lang="zh-CN" altLang="zh-CN" sz="2000" dirty="0"/>
              <a:t>按钮，进入对应数据的借用申请详情页面，如</a:t>
            </a:r>
            <a:r>
              <a:rPr lang="zh-CN" altLang="zh-CN" sz="2000" dirty="0" smtClean="0"/>
              <a:t>图：</a:t>
            </a:r>
            <a:endParaRPr lang="en-US" altLang="zh-CN" sz="2000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、教室借用后台管理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502887" y="2636912"/>
            <a:ext cx="7992888" cy="4014270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97389" y="1206500"/>
            <a:ext cx="8280920" cy="50901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/>
              <a:t>2.1</a:t>
            </a:r>
            <a:r>
              <a:rPr lang="zh-CN" altLang="en-US" sz="2000" b="1" dirty="0" smtClean="0"/>
              <a:t>院系借用审核</a:t>
            </a:r>
            <a:endParaRPr lang="en-US" altLang="zh-CN" sz="2000" b="1" dirty="0" smtClean="0"/>
          </a:p>
          <a:p>
            <a:pPr>
              <a:lnSpc>
                <a:spcPct val="150000"/>
              </a:lnSpc>
            </a:pPr>
            <a:r>
              <a:rPr lang="zh-CN" altLang="zh-CN" sz="2000" dirty="0"/>
              <a:t>点击页面</a:t>
            </a:r>
            <a:r>
              <a:rPr lang="zh-CN" altLang="zh-CN" sz="2000" dirty="0" smtClean="0"/>
              <a:t>的</a:t>
            </a:r>
            <a:r>
              <a:rPr lang="zh-CN" altLang="en-US" sz="2000" dirty="0" smtClean="0"/>
              <a:t>“后退”</a:t>
            </a:r>
            <a:r>
              <a:rPr lang="zh-CN" altLang="zh-CN" sz="2000" dirty="0" smtClean="0"/>
              <a:t>按钮</a:t>
            </a:r>
            <a:r>
              <a:rPr lang="zh-CN" altLang="zh-CN" sz="2000" dirty="0"/>
              <a:t>，将返回到院系借用审核的数据列表页面</a:t>
            </a:r>
            <a:r>
              <a:rPr lang="zh-CN" altLang="zh-CN" sz="2000" dirty="0" smtClean="0"/>
              <a:t>。</a:t>
            </a: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zh-CN" altLang="zh-CN" sz="2000" dirty="0"/>
          </a:p>
          <a:p>
            <a:pPr>
              <a:lnSpc>
                <a:spcPct val="150000"/>
              </a:lnSpc>
            </a:pPr>
            <a:r>
              <a:rPr lang="zh-CN" altLang="zh-CN" sz="2000" dirty="0" smtClean="0"/>
              <a:t>点击</a:t>
            </a:r>
            <a:r>
              <a:rPr lang="zh-CN" altLang="en-US" sz="2000" dirty="0" smtClean="0"/>
              <a:t>“审核通过”</a:t>
            </a:r>
            <a:r>
              <a:rPr lang="zh-CN" altLang="zh-CN" sz="2000" dirty="0" smtClean="0"/>
              <a:t>按钮</a:t>
            </a:r>
            <a:r>
              <a:rPr lang="zh-CN" altLang="zh-CN" sz="2000" dirty="0"/>
              <a:t>，对应的教室借用申请审核通过</a:t>
            </a:r>
            <a:r>
              <a:rPr lang="zh-CN" altLang="zh-CN" sz="2000" dirty="0" smtClean="0"/>
              <a:t>。</a:t>
            </a: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r>
              <a:rPr lang="zh-CN" altLang="zh-CN" sz="2000" dirty="0" smtClean="0"/>
              <a:t>点击</a:t>
            </a:r>
            <a:r>
              <a:rPr lang="zh-CN" altLang="en-US" sz="2000" dirty="0" smtClean="0"/>
              <a:t>“审核不通过”</a:t>
            </a:r>
            <a:r>
              <a:rPr lang="zh-CN" altLang="zh-CN" sz="2000" dirty="0" smtClean="0"/>
              <a:t>按钮</a:t>
            </a:r>
            <a:r>
              <a:rPr lang="zh-CN" altLang="zh-CN" sz="2000" dirty="0"/>
              <a:t>，对应的教室借用申请审核不通过</a:t>
            </a:r>
            <a:r>
              <a:rPr lang="zh-CN" altLang="zh-CN" sz="2000" dirty="0" smtClean="0"/>
              <a:t>。</a:t>
            </a:r>
            <a:endParaRPr lang="en-US" altLang="zh-CN" sz="2000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、教室借用后台管理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280920" cy="4082008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/>
              <a:t>2.2</a:t>
            </a:r>
            <a:r>
              <a:rPr lang="zh-CN" altLang="en-US" sz="2000" b="1" dirty="0" smtClean="0"/>
              <a:t>院系审核记录查询</a:t>
            </a:r>
            <a:r>
              <a:rPr lang="zh-CN" altLang="en-US" sz="2000" b="1" dirty="0"/>
              <a:t>（各单位教室借用审核人员有</a:t>
            </a:r>
            <a:r>
              <a:rPr lang="zh-CN" altLang="en-US" sz="2000" b="1" dirty="0" smtClean="0"/>
              <a:t>权限查询）</a:t>
            </a:r>
            <a:endParaRPr lang="en-US" altLang="zh-CN" sz="2000" b="1" dirty="0" smtClean="0"/>
          </a:p>
          <a:p>
            <a:pPr>
              <a:lnSpc>
                <a:spcPct val="150000"/>
              </a:lnSpc>
            </a:pPr>
            <a:r>
              <a:rPr lang="zh-CN" altLang="zh-CN" sz="2000" dirty="0"/>
              <a:t>点击左边菜单栏</a:t>
            </a:r>
            <a:r>
              <a:rPr lang="zh-CN" altLang="zh-CN" sz="2000" dirty="0" smtClean="0"/>
              <a:t>的</a:t>
            </a:r>
            <a:r>
              <a:rPr lang="zh-CN" altLang="en-US" sz="2000" dirty="0"/>
              <a:t>教室</a:t>
            </a:r>
            <a:r>
              <a:rPr lang="zh-CN" altLang="zh-CN" sz="2000" dirty="0" smtClean="0"/>
              <a:t>管理系统</a:t>
            </a:r>
            <a:r>
              <a:rPr lang="en-US" altLang="zh-CN" sz="2000" dirty="0"/>
              <a:t>&gt;&gt;</a:t>
            </a:r>
            <a:r>
              <a:rPr lang="zh-CN" altLang="zh-CN" sz="2000" dirty="0"/>
              <a:t>院系审核记录查询，如图</a:t>
            </a:r>
            <a:r>
              <a:rPr lang="zh-CN" altLang="zh-CN" sz="2000" dirty="0" smtClean="0"/>
              <a:t>：</a:t>
            </a:r>
            <a:endParaRPr lang="zh-CN" altLang="zh-CN" sz="20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、教室借用后台管理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2295958" y="2420888"/>
            <a:ext cx="2831888" cy="2537484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280920" cy="4802088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/>
              <a:t>2.2</a:t>
            </a:r>
            <a:r>
              <a:rPr lang="zh-CN" altLang="en-US" sz="2000" b="1" dirty="0" smtClean="0"/>
              <a:t>院</a:t>
            </a:r>
            <a:r>
              <a:rPr lang="zh-CN" altLang="en-US" sz="2000" b="1" dirty="0"/>
              <a:t>系审核记录查询</a:t>
            </a:r>
            <a:endParaRPr lang="en-US" altLang="zh-CN" sz="2000" b="1" dirty="0"/>
          </a:p>
          <a:p>
            <a:pPr>
              <a:lnSpc>
                <a:spcPct val="150000"/>
              </a:lnSpc>
            </a:pPr>
            <a:r>
              <a:rPr lang="zh-CN" altLang="zh-CN" sz="2000" dirty="0" smtClean="0"/>
              <a:t>进入</a:t>
            </a:r>
            <a:r>
              <a:rPr lang="zh-CN" altLang="en-US" sz="2000" dirty="0" smtClean="0"/>
              <a:t>院系审核</a:t>
            </a:r>
            <a:r>
              <a:rPr lang="zh-CN" altLang="zh-CN" sz="2000" dirty="0" smtClean="0"/>
              <a:t>记录</a:t>
            </a:r>
            <a:r>
              <a:rPr lang="zh-CN" altLang="zh-CN" sz="2000" dirty="0"/>
              <a:t>查询页面，如图</a:t>
            </a:r>
            <a:r>
              <a:rPr lang="zh-CN" altLang="zh-CN" sz="2000" dirty="0" smtClean="0"/>
              <a:t>：</a:t>
            </a:r>
            <a:endParaRPr lang="zh-CN" altLang="zh-CN" sz="20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、教室借用后台管理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320" y="2298700"/>
            <a:ext cx="8158480" cy="35007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5024" y="6021288"/>
            <a:ext cx="7416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输入查询条件，点击“查询”按钮，可查询出对应条件的数据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280920" cy="5450160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/>
              <a:t>2.2</a:t>
            </a:r>
            <a:r>
              <a:rPr lang="zh-CN" altLang="en-US" sz="2000" b="1" dirty="0" smtClean="0"/>
              <a:t>院</a:t>
            </a:r>
            <a:r>
              <a:rPr lang="zh-CN" altLang="en-US" sz="2000" b="1" dirty="0"/>
              <a:t>系审核记录查询</a:t>
            </a:r>
            <a:endParaRPr lang="en-US" altLang="zh-CN" sz="2000" b="1" dirty="0"/>
          </a:p>
          <a:p>
            <a:pPr>
              <a:lnSpc>
                <a:spcPct val="150000"/>
              </a:lnSpc>
            </a:pPr>
            <a:r>
              <a:rPr lang="zh-CN" altLang="zh-CN" sz="2000" dirty="0" smtClean="0"/>
              <a:t>点击</a:t>
            </a:r>
            <a:r>
              <a:rPr lang="zh-CN" altLang="zh-CN" sz="2000" dirty="0"/>
              <a:t>数据</a:t>
            </a:r>
            <a:r>
              <a:rPr lang="zh-CN" altLang="zh-CN" sz="2000" dirty="0" smtClean="0"/>
              <a:t>列表操作列</a:t>
            </a:r>
            <a:r>
              <a:rPr lang="zh-CN" altLang="en-US" sz="2000" dirty="0" smtClean="0"/>
              <a:t>后</a:t>
            </a:r>
            <a:r>
              <a:rPr lang="zh-CN" altLang="zh-CN" sz="2000" dirty="0" smtClean="0"/>
              <a:t>的</a:t>
            </a:r>
            <a:r>
              <a:rPr lang="zh-CN" altLang="en-US" sz="2000" dirty="0" smtClean="0"/>
              <a:t>“显示详情”</a:t>
            </a:r>
            <a:r>
              <a:rPr lang="zh-CN" altLang="zh-CN" sz="2000" dirty="0" smtClean="0"/>
              <a:t>按钮</a:t>
            </a:r>
            <a:r>
              <a:rPr lang="zh-CN" altLang="zh-CN" sz="2000" dirty="0"/>
              <a:t>，进入对应的借用申请详情页面，如图</a:t>
            </a:r>
            <a:r>
              <a:rPr lang="zh-CN" altLang="zh-CN" sz="2000" dirty="0" smtClean="0"/>
              <a:t>：</a:t>
            </a: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zh-CN" altLang="zh-CN" sz="2000" dirty="0" smtClean="0"/>
              <a:t>点击</a:t>
            </a:r>
            <a:r>
              <a:rPr lang="zh-CN" altLang="en-US" sz="2000" dirty="0" smtClean="0"/>
              <a:t>“后退”</a:t>
            </a:r>
            <a:r>
              <a:rPr lang="zh-CN" altLang="zh-CN" sz="2000" dirty="0" smtClean="0"/>
              <a:t>按钮</a:t>
            </a:r>
            <a:r>
              <a:rPr lang="zh-CN" altLang="zh-CN" sz="2000" dirty="0"/>
              <a:t>，将返回到退用记录查询页面</a:t>
            </a:r>
            <a:r>
              <a:rPr lang="zh-CN" altLang="zh-CN" sz="2000" dirty="0" smtClean="0"/>
              <a:t>。</a:t>
            </a:r>
            <a:endParaRPr lang="en-US" altLang="zh-CN" sz="2000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、教室借用后台管理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340" y="2597150"/>
            <a:ext cx="8152130" cy="32696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280920" cy="105767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>
                <a:solidFill>
                  <a:srgbClr val="262626"/>
                </a:solidFill>
              </a:rPr>
              <a:t>2.3</a:t>
            </a:r>
            <a:r>
              <a:rPr altLang="en-US" sz="2000" b="1" dirty="0" smtClean="0">
                <a:solidFill>
                  <a:srgbClr val="262626"/>
                </a:solidFill>
                <a:ea typeface="宋体"/>
              </a:rPr>
              <a:t>教室调度查询（各大楼物业管理人员与电教中心人员有权限查看）</a:t>
            </a:r>
            <a:endParaRPr lang="en-US" altLang="zh-CN" sz="2000" b="1" dirty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r>
              <a:rPr altLang="zh-CN" sz="2000" dirty="0" smtClean="0">
                <a:solidFill>
                  <a:srgbClr val="262626"/>
                </a:solidFill>
              </a:rPr>
              <a:t>输入</a:t>
            </a:r>
            <a:r>
              <a:rPr altLang="zh-CN" sz="2000" dirty="0">
                <a:solidFill>
                  <a:srgbClr val="262626"/>
                </a:solidFill>
              </a:rPr>
              <a:t>查询条件，</a:t>
            </a:r>
            <a:r>
              <a:rPr altLang="zh-CN" sz="2000" dirty="0" smtClean="0">
                <a:solidFill>
                  <a:srgbClr val="262626"/>
                </a:solidFill>
              </a:rPr>
              <a:t>点击</a:t>
            </a:r>
            <a:r>
              <a:rPr altLang="en-US" sz="2000" dirty="0" smtClean="0">
                <a:solidFill>
                  <a:srgbClr val="262626"/>
                </a:solidFill>
                <a:ea typeface="宋体"/>
              </a:rPr>
              <a:t>“查询”</a:t>
            </a:r>
            <a:r>
              <a:rPr altLang="zh-CN" sz="2000" dirty="0" smtClean="0">
                <a:solidFill>
                  <a:srgbClr val="262626"/>
                </a:solidFill>
              </a:rPr>
              <a:t>按钮</a:t>
            </a:r>
            <a:r>
              <a:rPr altLang="zh-CN" sz="2000" dirty="0">
                <a:solidFill>
                  <a:srgbClr val="262626"/>
                </a:solidFill>
              </a:rPr>
              <a:t>，可查询出对应条件的数据，如图：</a:t>
            </a:r>
          </a:p>
          <a:p>
            <a:pPr>
              <a:lnSpc>
                <a:spcPct val="150000"/>
              </a:lnSpc>
            </a:pPr>
            <a:endParaRPr lang="en-US" altLang="zh-CN" sz="2000" dirty="0" smtClean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 smtClean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altLang="zh-CN" sz="2000" dirty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 smtClean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 smtClean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 smtClean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 smtClean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solidFill>
                <a:srgbClr val="262626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、教室借用后台管理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48880"/>
            <a:ext cx="8305800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091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教师、学生借用教室</a:t>
            </a:r>
            <a:endParaRPr lang="zh-CN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华中科技大学教务处</a:t>
            </a:r>
            <a:endParaRPr lang="zh-CN" altLang="zh-CN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21392" y="155745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7000" b="1">
                <a:solidFill>
                  <a:srgbClr val="F26200">
                    <a:alpha val="40000"/>
                  </a:srgbClr>
                </a:solidFill>
                <a:cs typeface="Arial" panose="020B0604020202020204" pitchFamily="34" charset="0"/>
              </a:rPr>
              <a:t>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280920" cy="545016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>
                <a:solidFill>
                  <a:srgbClr val="262626"/>
                </a:solidFill>
              </a:rPr>
              <a:t>2.4</a:t>
            </a:r>
            <a:r>
              <a:rPr altLang="en-US" sz="2000" b="1" dirty="0" smtClean="0">
                <a:solidFill>
                  <a:srgbClr val="262626"/>
                </a:solidFill>
                <a:ea typeface="宋体"/>
              </a:rPr>
              <a:t>教室占用情况查询（各大楼物业管理人员与电教中心人员有权限查看）</a:t>
            </a:r>
            <a:endParaRPr lang="en-US" altLang="zh-CN" sz="2000" b="1" dirty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r>
              <a:rPr altLang="zh-CN" sz="2000" dirty="0" smtClean="0">
                <a:solidFill>
                  <a:srgbClr val="262626"/>
                </a:solidFill>
              </a:rPr>
              <a:t>输入</a:t>
            </a:r>
            <a:r>
              <a:rPr altLang="zh-CN" sz="2000" dirty="0">
                <a:solidFill>
                  <a:srgbClr val="262626"/>
                </a:solidFill>
              </a:rPr>
              <a:t>查询条件，</a:t>
            </a:r>
            <a:r>
              <a:rPr altLang="zh-CN" sz="2000" dirty="0" smtClean="0">
                <a:solidFill>
                  <a:srgbClr val="262626"/>
                </a:solidFill>
              </a:rPr>
              <a:t>点击</a:t>
            </a:r>
            <a:r>
              <a:rPr altLang="en-US" sz="2000" dirty="0" smtClean="0">
                <a:solidFill>
                  <a:srgbClr val="262626"/>
                </a:solidFill>
                <a:ea typeface="宋体"/>
              </a:rPr>
              <a:t>“查询”</a:t>
            </a:r>
            <a:r>
              <a:rPr altLang="zh-CN" sz="2000" dirty="0" smtClean="0">
                <a:solidFill>
                  <a:srgbClr val="262626"/>
                </a:solidFill>
              </a:rPr>
              <a:t>按钮</a:t>
            </a:r>
            <a:r>
              <a:rPr altLang="zh-CN" sz="2000" dirty="0">
                <a:solidFill>
                  <a:srgbClr val="262626"/>
                </a:solidFill>
              </a:rPr>
              <a:t>，可查询出对应条件的数据，如图：</a:t>
            </a:r>
          </a:p>
          <a:p>
            <a:pPr>
              <a:lnSpc>
                <a:spcPct val="150000"/>
              </a:lnSpc>
            </a:pPr>
            <a:endParaRPr lang="en-US" altLang="zh-CN" sz="2000" dirty="0" smtClean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 smtClean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altLang="zh-CN" sz="2000" dirty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 smtClean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 smtClean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 smtClean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 smtClean="0">
              <a:solidFill>
                <a:srgbClr val="262626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solidFill>
                <a:srgbClr val="262626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、教室借用后台管理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770" y="2287270"/>
            <a:ext cx="7602220" cy="2999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399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762000" y="1946209"/>
            <a:ext cx="2057400" cy="2057400"/>
          </a:xfrm>
          <a:prstGeom prst="ellipse">
            <a:avLst/>
          </a:prstGeom>
          <a:gradFill flip="none" rotWithShape="1">
            <a:gsLst>
              <a:gs pos="5000">
                <a:srgbClr val="84D830"/>
              </a:gs>
              <a:gs pos="48000">
                <a:srgbClr val="7BCF27"/>
              </a:gs>
              <a:gs pos="100000">
                <a:srgbClr val="56901C"/>
              </a:gs>
            </a:gsLst>
            <a:path path="circle">
              <a:fillToRect l="50000" t="50000" r="50000" b="50000"/>
            </a:path>
            <a:tileRect/>
          </a:gradFill>
          <a:ln w="50800">
            <a:noFill/>
          </a:ln>
          <a:effectLst>
            <a:outerShdw blurRad="1524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>
                <a:solidFill>
                  <a:prstClr val="white"/>
                </a:solidFill>
              </a:rPr>
              <a:t>             </a:t>
            </a:r>
          </a:p>
        </p:txBody>
      </p:sp>
      <p:sp>
        <p:nvSpPr>
          <p:cNvPr id="6" name="Oval 5"/>
          <p:cNvSpPr/>
          <p:nvPr/>
        </p:nvSpPr>
        <p:spPr>
          <a:xfrm>
            <a:off x="1007328" y="199235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>
                <a:solidFill>
                  <a:prstClr val="white"/>
                </a:solidFill>
              </a:rPr>
              <a:t>     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57868" y="15927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7000" b="1" dirty="0">
                <a:solidFill>
                  <a:srgbClr val="65B131">
                    <a:alpha val="64000"/>
                  </a:srgbClr>
                </a:solidFill>
                <a:cs typeface="Arial" panose="020B0604020202020204" pitchFamily="34" charset="0"/>
              </a:rPr>
              <a:t>3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教室借用规则说明</a:t>
            </a:r>
            <a:endParaRPr lang="zh-CN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华中科技大学教务处</a:t>
            </a:r>
            <a:endParaRPr lang="zh-CN" altLang="zh-CN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5496" y="980728"/>
            <a:ext cx="9108504" cy="5877272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/>
              <a:t>3.1</a:t>
            </a:r>
            <a:r>
              <a:rPr lang="zh-CN" altLang="en-US" sz="2000" b="1" dirty="0" smtClean="0"/>
              <a:t>借用</a:t>
            </a:r>
            <a:r>
              <a:rPr lang="zh-CN" altLang="en-US" sz="2000" b="1" dirty="0"/>
              <a:t>规则</a:t>
            </a:r>
            <a:endParaRPr lang="en-US" altLang="zh-CN" sz="2000" b="1" dirty="0" smtClean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/>
              <a:t>今天</a:t>
            </a:r>
            <a:r>
              <a:rPr lang="zh-CN" altLang="en-US" sz="2000" dirty="0"/>
              <a:t>借用明天的</a:t>
            </a:r>
            <a:r>
              <a:rPr lang="zh-CN" altLang="en-US" sz="2000" dirty="0" smtClean="0"/>
              <a:t>教室最迟必须</a:t>
            </a:r>
            <a:r>
              <a:rPr lang="zh-CN" altLang="en-US" sz="2000" dirty="0"/>
              <a:t>在今天下班</a:t>
            </a:r>
            <a:r>
              <a:rPr lang="zh-CN" altLang="en-US" sz="2000" dirty="0" smtClean="0"/>
              <a:t>前</a:t>
            </a:r>
            <a:r>
              <a:rPr lang="zh-CN" altLang="en-US" sz="2000" dirty="0"/>
              <a:t>两</a:t>
            </a:r>
            <a:r>
              <a:rPr lang="zh-CN" altLang="en-US" sz="2000" dirty="0" smtClean="0"/>
              <a:t>个半小时提交申请。</a:t>
            </a:r>
            <a:endParaRPr lang="zh-CN" altLang="en-US" sz="2000" dirty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/>
              <a:t>借用本周六、周日及下周一的教室最迟必须在本周五下班前两个半小时提交申请。</a:t>
            </a:r>
            <a:endParaRPr lang="zh-CN" altLang="en-US" sz="2000" dirty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/>
              <a:t>本周六</a:t>
            </a:r>
            <a:r>
              <a:rPr lang="zh-CN" altLang="en-US" sz="2000" dirty="0"/>
              <a:t>、</a:t>
            </a:r>
            <a:r>
              <a:rPr lang="zh-CN" altLang="en-US" sz="2000" dirty="0" smtClean="0"/>
              <a:t>周日网上提交申请只能借用下周二以后（含周二）的教室。</a:t>
            </a:r>
            <a:endParaRPr lang="zh-CN" altLang="en-US" sz="2000" dirty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/>
              <a:t>借用国家法定节假日</a:t>
            </a:r>
            <a:r>
              <a:rPr lang="zh-CN" altLang="en-US" sz="2000" dirty="0"/>
              <a:t>期间的</a:t>
            </a:r>
            <a:r>
              <a:rPr lang="zh-CN" altLang="en-US" sz="2000" dirty="0" smtClean="0"/>
              <a:t>教室至少提前</a:t>
            </a:r>
            <a:r>
              <a:rPr lang="en-US" altLang="zh-CN" sz="2000" dirty="0" smtClean="0"/>
              <a:t>2</a:t>
            </a:r>
            <a:r>
              <a:rPr lang="zh-CN" altLang="en-US" sz="2000" dirty="0" smtClean="0"/>
              <a:t>个工作日提交申请；国家法定节假日当天的教室不能借用，如确有需要，请提前与教务处教务管理科联系（电话：</a:t>
            </a:r>
            <a:r>
              <a:rPr lang="en-US" altLang="zh-CN" sz="2000" dirty="0" smtClean="0"/>
              <a:t>87542855</a:t>
            </a:r>
            <a:r>
              <a:rPr lang="zh-CN" altLang="en-US" sz="2000" dirty="0" smtClean="0"/>
              <a:t>）。</a:t>
            </a:r>
            <a:endParaRPr lang="zh-CN" altLang="en-US" sz="2000" dirty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/>
              <a:t>国家法定节假日期间申请教室最早只能借用</a:t>
            </a:r>
            <a:r>
              <a:rPr lang="en-US" altLang="zh-CN" sz="2000" dirty="0" smtClean="0"/>
              <a:t>2</a:t>
            </a:r>
            <a:r>
              <a:rPr lang="zh-CN" altLang="en-US" sz="2000" dirty="0" smtClean="0"/>
              <a:t>个</a:t>
            </a:r>
            <a:r>
              <a:rPr lang="zh-CN" altLang="en-US" sz="2000" dirty="0"/>
              <a:t>工作日之后的</a:t>
            </a:r>
            <a:r>
              <a:rPr lang="zh-CN" altLang="en-US" sz="2000" dirty="0" smtClean="0"/>
              <a:t>教室。</a:t>
            </a:r>
            <a:endParaRPr lang="zh-CN" altLang="en-US" sz="2000" dirty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/>
              <a:t>学生</a:t>
            </a:r>
            <a:r>
              <a:rPr lang="zh-CN" altLang="en-US" sz="2000" dirty="0"/>
              <a:t>和</a:t>
            </a:r>
            <a:r>
              <a:rPr lang="zh-CN" altLang="en-US" sz="2000" dirty="0" smtClean="0"/>
              <a:t>教师单次申请最多只能借用</a:t>
            </a:r>
            <a:r>
              <a:rPr lang="en-US" altLang="zh-CN" sz="2000" dirty="0" smtClean="0"/>
              <a:t>3</a:t>
            </a:r>
            <a:r>
              <a:rPr lang="zh-CN" altLang="en-US" sz="2000" dirty="0" smtClean="0"/>
              <a:t>间教室。</a:t>
            </a:r>
            <a:endParaRPr lang="zh-CN" altLang="en-US" sz="2000" dirty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/>
              <a:t>同一个</a:t>
            </a:r>
            <a:r>
              <a:rPr lang="zh-CN" altLang="en-US" sz="2000" dirty="0"/>
              <a:t>学生</a:t>
            </a:r>
            <a:r>
              <a:rPr lang="zh-CN" altLang="en-US" sz="2000" dirty="0" smtClean="0"/>
              <a:t>账号一天最多只能申请</a:t>
            </a:r>
            <a:r>
              <a:rPr lang="en-US" altLang="zh-CN" sz="2000" dirty="0" smtClean="0"/>
              <a:t>2</a:t>
            </a:r>
            <a:r>
              <a:rPr lang="zh-CN" altLang="en-US" sz="2000" dirty="0" smtClean="0"/>
              <a:t>次，且只能申请</a:t>
            </a:r>
            <a:r>
              <a:rPr lang="en-US" altLang="zh-CN" sz="2000" dirty="0" smtClean="0"/>
              <a:t>15</a:t>
            </a:r>
            <a:r>
              <a:rPr lang="zh-CN" altLang="en-US" sz="2000" dirty="0" smtClean="0"/>
              <a:t>天之内的教室。</a:t>
            </a:r>
            <a:endParaRPr lang="en-US" altLang="zh-CN" sz="2000" dirty="0" smtClean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zh-CN" altLang="zh-CN" sz="2000" dirty="0" smtClean="0"/>
          </a:p>
          <a:p>
            <a:pPr>
              <a:lnSpc>
                <a:spcPct val="150000"/>
              </a:lnSpc>
            </a:pPr>
            <a:endParaRPr lang="zh-CN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zh-CN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、教室借用规则说明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5496" y="980728"/>
            <a:ext cx="9108504" cy="5256584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/>
              <a:t>3.1</a:t>
            </a:r>
            <a:r>
              <a:rPr lang="zh-CN" altLang="en-US" sz="2000" b="1" dirty="0" smtClean="0"/>
              <a:t>借用</a:t>
            </a:r>
            <a:r>
              <a:rPr lang="zh-CN" altLang="en-US" sz="2000" b="1" dirty="0"/>
              <a:t>规则</a:t>
            </a:r>
            <a:endParaRPr lang="en-US" altLang="zh-CN" sz="2000" b="1" dirty="0" smtClean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/>
              <a:t>非教学类活动周一</a:t>
            </a:r>
            <a:r>
              <a:rPr lang="en-US" altLang="zh-CN" sz="2000" dirty="0"/>
              <a:t>~</a:t>
            </a:r>
            <a:r>
              <a:rPr lang="zh-CN" altLang="en-US" sz="2000" dirty="0"/>
              <a:t>周五只能申请借用晚上的教室，周六</a:t>
            </a:r>
            <a:r>
              <a:rPr lang="en-US" altLang="zh-CN" sz="2000" dirty="0"/>
              <a:t>~</a:t>
            </a:r>
            <a:r>
              <a:rPr lang="zh-CN" altLang="en-US" sz="2000" dirty="0"/>
              <a:t>周日可申请全天的</a:t>
            </a:r>
            <a:r>
              <a:rPr lang="zh-CN" altLang="en-US" sz="2000" dirty="0" smtClean="0"/>
              <a:t>教室。</a:t>
            </a:r>
            <a:endParaRPr lang="en-US" altLang="zh-CN" sz="2000" dirty="0" smtClean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/>
              <a:t>学生</a:t>
            </a:r>
            <a:r>
              <a:rPr lang="zh-CN" altLang="en-US" sz="2000" dirty="0"/>
              <a:t>活动借用教室必须</a:t>
            </a:r>
            <a:r>
              <a:rPr lang="zh-CN" altLang="en-US" sz="2000" dirty="0" smtClean="0"/>
              <a:t>提交</a:t>
            </a:r>
            <a:r>
              <a:rPr lang="en-US" altLang="zh-CN" sz="2000" dirty="0" smtClean="0"/>
              <a:t>WORD</a:t>
            </a:r>
            <a:r>
              <a:rPr lang="zh-CN" altLang="en-US" sz="2000" dirty="0" smtClean="0"/>
              <a:t>、</a:t>
            </a:r>
            <a:r>
              <a:rPr lang="en-US" altLang="zh-CN" sz="2000" dirty="0" smtClean="0"/>
              <a:t>PDF</a:t>
            </a:r>
            <a:r>
              <a:rPr lang="zh-CN" altLang="en-US" sz="2000" dirty="0"/>
              <a:t>或图片格式的活动策划书（班会、团会、年级大会等常规学生活动除外，这类学生活动在“申请理由”里写清会议具体内容即可</a:t>
            </a:r>
            <a:r>
              <a:rPr lang="zh-CN" altLang="en-US" sz="2000" dirty="0" smtClean="0"/>
              <a:t>）</a:t>
            </a:r>
            <a:endParaRPr lang="en-US" altLang="zh-CN" sz="2000" dirty="0" smtClean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/>
              <a:t>借用寒暑假期间的教室不能网上申请</a:t>
            </a:r>
            <a:endParaRPr lang="zh-CN" altLang="en-US" sz="2000" dirty="0"/>
          </a:p>
          <a:p>
            <a:pPr>
              <a:lnSpc>
                <a:spcPct val="200000"/>
              </a:lnSpc>
            </a:pPr>
            <a:endParaRPr lang="zh-CN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zh-CN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、教室借用规则说明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280920" cy="545016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/>
              <a:t>3.2</a:t>
            </a:r>
            <a:r>
              <a:rPr lang="zh-CN" altLang="en-US" sz="2000" b="1" dirty="0" smtClean="0"/>
              <a:t>审核</a:t>
            </a:r>
            <a:r>
              <a:rPr lang="zh-CN" altLang="en-US" sz="2000" b="1" dirty="0"/>
              <a:t>规则</a:t>
            </a:r>
            <a:endParaRPr lang="en-US" altLang="zh-CN" sz="2000" b="1" dirty="0" smtClean="0"/>
          </a:p>
          <a:p>
            <a:pPr marL="342900" indent="-342900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/>
              <a:t>院系审核</a:t>
            </a:r>
            <a:r>
              <a:rPr lang="zh-CN" altLang="en-US" sz="2000" dirty="0" smtClean="0"/>
              <a:t>：</a:t>
            </a:r>
            <a:endParaRPr lang="en-US" altLang="zh-CN" sz="2000" dirty="0" smtClean="0"/>
          </a:p>
          <a:p>
            <a:pPr marL="800100" lvl="1" indent="-3429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院系必须在借用申请后的</a:t>
            </a:r>
            <a:r>
              <a:rPr lang="en-US" altLang="zh-CN" sz="2000" dirty="0"/>
              <a:t>24</a:t>
            </a:r>
            <a:r>
              <a:rPr lang="zh-CN" altLang="en-US" sz="2000" dirty="0"/>
              <a:t>小时之内进行审核，否则审核</a:t>
            </a:r>
            <a:r>
              <a:rPr lang="zh-CN" altLang="en-US" sz="2000" dirty="0" smtClean="0"/>
              <a:t>超时，无法</a:t>
            </a:r>
            <a:r>
              <a:rPr lang="zh-CN" altLang="en-US" sz="2000" dirty="0"/>
              <a:t>进行</a:t>
            </a:r>
            <a:r>
              <a:rPr lang="zh-CN" altLang="en-US" sz="2000" dirty="0" smtClean="0"/>
              <a:t>审核。</a:t>
            </a:r>
          </a:p>
          <a:p>
            <a:pPr marL="800100" lvl="1" indent="-3429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审核通过可选</a:t>
            </a:r>
            <a:r>
              <a:rPr lang="zh-CN" altLang="en-US" sz="2000" dirty="0"/>
              <a:t>填审核</a:t>
            </a:r>
            <a:r>
              <a:rPr lang="zh-CN" altLang="en-US" sz="2000" dirty="0" smtClean="0"/>
              <a:t>说明</a:t>
            </a:r>
            <a:r>
              <a:rPr lang="zh-CN" altLang="en-US" sz="2000" dirty="0"/>
              <a:t>。</a:t>
            </a:r>
            <a:endParaRPr lang="en-US" altLang="zh-CN" sz="2000" dirty="0" smtClean="0"/>
          </a:p>
          <a:p>
            <a:pPr marL="800100" lvl="1" indent="-3429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审核不</a:t>
            </a:r>
            <a:r>
              <a:rPr lang="zh-CN" altLang="en-US" sz="2000" dirty="0" smtClean="0"/>
              <a:t>通过必须</a:t>
            </a:r>
            <a:r>
              <a:rPr lang="zh-CN" altLang="en-US" sz="2000" dirty="0"/>
              <a:t>填写审核</a:t>
            </a:r>
            <a:r>
              <a:rPr lang="zh-CN" altLang="en-US" sz="2000" dirty="0" smtClean="0"/>
              <a:t>说明。</a:t>
            </a:r>
            <a:endParaRPr lang="zh-CN" altLang="en-US" sz="2000" dirty="0"/>
          </a:p>
          <a:p>
            <a:pPr marL="342900" indent="-342900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/>
              <a:t>教务处</a:t>
            </a:r>
            <a:r>
              <a:rPr lang="zh-CN" altLang="en-US" sz="2000" dirty="0"/>
              <a:t>审核</a:t>
            </a:r>
          </a:p>
          <a:p>
            <a:pPr marL="800100" lvl="1" indent="-3429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只能</a:t>
            </a:r>
            <a:r>
              <a:rPr lang="zh-CN" altLang="en-US" sz="2000" dirty="0"/>
              <a:t>审核院系审核通过后的借用</a:t>
            </a:r>
            <a:r>
              <a:rPr lang="zh-CN" altLang="en-US" sz="2000" dirty="0" smtClean="0"/>
              <a:t>申请。</a:t>
            </a:r>
            <a:endParaRPr lang="en-US" altLang="zh-CN" sz="2000" dirty="0"/>
          </a:p>
          <a:p>
            <a:pPr marL="800100" lvl="1" indent="-3429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审核</a:t>
            </a:r>
            <a:r>
              <a:rPr lang="zh-CN" altLang="en-US" sz="2000" dirty="0" smtClean="0"/>
              <a:t>通过可选</a:t>
            </a:r>
            <a:r>
              <a:rPr lang="zh-CN" altLang="en-US" sz="2000" dirty="0"/>
              <a:t>填审核</a:t>
            </a:r>
            <a:r>
              <a:rPr lang="zh-CN" altLang="en-US" sz="2000" dirty="0" smtClean="0"/>
              <a:t>说明。</a:t>
            </a:r>
            <a:endParaRPr lang="en-US" altLang="zh-CN" sz="2000" dirty="0" smtClean="0"/>
          </a:p>
          <a:p>
            <a:pPr marL="800100" lvl="1" indent="-3429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审核不</a:t>
            </a:r>
            <a:r>
              <a:rPr lang="zh-CN" altLang="en-US" sz="2000" dirty="0" smtClean="0"/>
              <a:t>通过必须</a:t>
            </a:r>
            <a:r>
              <a:rPr lang="zh-CN" altLang="en-US" sz="2000" dirty="0"/>
              <a:t>填写审核</a:t>
            </a:r>
            <a:r>
              <a:rPr lang="zh-CN" altLang="en-US" sz="2000" dirty="0" smtClean="0"/>
              <a:t>说明。</a:t>
            </a:r>
            <a:endParaRPr lang="zh-CN" altLang="zh-CN" sz="2000" dirty="0" smtClean="0"/>
          </a:p>
          <a:p>
            <a:pPr>
              <a:lnSpc>
                <a:spcPct val="150000"/>
              </a:lnSpc>
            </a:pPr>
            <a:endParaRPr lang="zh-CN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zh-CN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、教室借用规则说明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280920" cy="545016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/>
              <a:t>3.2</a:t>
            </a:r>
            <a:r>
              <a:rPr lang="zh-CN" altLang="en-US" sz="2000" b="1" dirty="0" smtClean="0"/>
              <a:t>超时</a:t>
            </a:r>
            <a:r>
              <a:rPr lang="zh-CN" altLang="en-US" sz="2000" b="1" dirty="0"/>
              <a:t>规则</a:t>
            </a:r>
            <a:endParaRPr lang="en-US" altLang="zh-CN" sz="2000" b="1" dirty="0" smtClean="0"/>
          </a:p>
          <a:p>
            <a:pPr marL="342900" indent="-342900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/>
              <a:t>提交申请后</a:t>
            </a:r>
            <a:r>
              <a:rPr lang="en-US" altLang="zh-CN" sz="2000" dirty="0"/>
              <a:t>24</a:t>
            </a:r>
            <a:r>
              <a:rPr lang="zh-CN" altLang="en-US" sz="2000" dirty="0" smtClean="0"/>
              <a:t>小时院</a:t>
            </a:r>
            <a:r>
              <a:rPr lang="zh-CN" altLang="en-US" sz="2000" dirty="0"/>
              <a:t>系未审核 </a:t>
            </a:r>
            <a:r>
              <a:rPr lang="zh-CN" altLang="en-US" sz="2000" dirty="0" smtClean="0"/>
              <a:t>，则</a:t>
            </a:r>
            <a:r>
              <a:rPr lang="zh-CN" altLang="en-US" sz="2000" dirty="0"/>
              <a:t>为院系审核</a:t>
            </a:r>
            <a:r>
              <a:rPr lang="zh-CN" altLang="en-US" sz="2000" dirty="0" smtClean="0"/>
              <a:t>超时。</a:t>
            </a:r>
            <a:endParaRPr lang="en-US" altLang="zh-CN" sz="2000" dirty="0" smtClean="0"/>
          </a:p>
          <a:p>
            <a:pPr marL="342900" indent="-342900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/>
              <a:t>院系审核通过后</a:t>
            </a:r>
            <a:r>
              <a:rPr lang="en-US" altLang="zh-CN" sz="2000" dirty="0"/>
              <a:t>24</a:t>
            </a:r>
            <a:r>
              <a:rPr lang="zh-CN" altLang="en-US" sz="2000" dirty="0" smtClean="0"/>
              <a:t>小时教务处</a:t>
            </a:r>
            <a:r>
              <a:rPr lang="zh-CN" altLang="en-US" sz="2000" dirty="0"/>
              <a:t>未</a:t>
            </a:r>
            <a:r>
              <a:rPr lang="zh-CN" altLang="en-US" sz="2000" dirty="0" smtClean="0"/>
              <a:t>审核，则</a:t>
            </a:r>
            <a:r>
              <a:rPr lang="zh-CN" altLang="en-US" sz="2000" dirty="0"/>
              <a:t>为教务处审核</a:t>
            </a:r>
            <a:r>
              <a:rPr lang="zh-CN" altLang="en-US" sz="2000" dirty="0" smtClean="0"/>
              <a:t>超时。</a:t>
            </a:r>
            <a:endParaRPr lang="zh-CN" altLang="zh-CN" sz="2000" dirty="0" smtClean="0"/>
          </a:p>
          <a:p>
            <a:pPr>
              <a:lnSpc>
                <a:spcPct val="150000"/>
              </a:lnSpc>
            </a:pPr>
            <a:endParaRPr lang="zh-CN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zh-CN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、教室借用规则说明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90400" y="3304950"/>
            <a:ext cx="8686800" cy="1095600"/>
          </a:xfrm>
        </p:spPr>
        <p:txBody>
          <a:bodyPr>
            <a:noAutofit/>
          </a:bodyPr>
          <a:lstStyle/>
          <a:p>
            <a:pPr lvl="0" algn="ctr">
              <a:lnSpc>
                <a:spcPct val="80000"/>
              </a:lnSpc>
              <a:spcBef>
                <a:spcPts val="0"/>
              </a:spcBef>
            </a:pPr>
            <a:r>
              <a:rPr lang="zh-CN" altLang="en-US" sz="7200" dirty="0" smtClean="0">
                <a:ln>
                  <a:gradFill>
                    <a:gsLst>
                      <a:gs pos="0">
                        <a:prstClr val="white"/>
                      </a:gs>
                      <a:gs pos="50000">
                        <a:prstClr val="white">
                          <a:lumMod val="75000"/>
                        </a:prstClr>
                      </a:gs>
                    </a:gsLst>
                    <a:lin ang="5400000" scaled="0"/>
                  </a:gradFill>
                </a:ln>
                <a:gradFill>
                  <a:gsLst>
                    <a:gs pos="11000">
                      <a:prstClr val="white">
                        <a:lumMod val="75000"/>
                      </a:prstClr>
                    </a:gs>
                    <a:gs pos="91000">
                      <a:prstClr val="white"/>
                    </a:gs>
                  </a:gsLst>
                  <a:lin ang="16200000" scaled="1"/>
                </a:gradFill>
              </a:rPr>
              <a:t>谢谢大家！</a:t>
            </a:r>
            <a:r>
              <a:rPr lang="zh-CN" sz="7200" dirty="0">
                <a:ln>
                  <a:gradFill>
                    <a:gsLst>
                      <a:gs pos="0">
                        <a:prstClr val="white"/>
                      </a:gs>
                      <a:gs pos="50000">
                        <a:prstClr val="white">
                          <a:lumMod val="75000"/>
                        </a:prstClr>
                      </a:gs>
                    </a:gsLst>
                    <a:lin ang="5400000" scaled="0"/>
                  </a:gradFill>
                </a:ln>
                <a:gradFill>
                  <a:gsLst>
                    <a:gs pos="11000">
                      <a:prstClr val="white">
                        <a:lumMod val="75000"/>
                      </a:prstClr>
                    </a:gs>
                    <a:gs pos="91000">
                      <a:prstClr val="white"/>
                    </a:gs>
                  </a:gsLst>
                  <a:lin ang="16200000" scaled="1"/>
                </a:gradFill>
              </a:rPr>
              <a:t/>
            </a:r>
            <a:br>
              <a:rPr lang="zh-CN" sz="7200" dirty="0">
                <a:ln>
                  <a:gradFill>
                    <a:gsLst>
                      <a:gs pos="0">
                        <a:prstClr val="white"/>
                      </a:gs>
                      <a:gs pos="50000">
                        <a:prstClr val="white">
                          <a:lumMod val="75000"/>
                        </a:prstClr>
                      </a:gs>
                    </a:gsLst>
                    <a:lin ang="5400000" scaled="0"/>
                  </a:gradFill>
                </a:ln>
                <a:gradFill>
                  <a:gsLst>
                    <a:gs pos="11000">
                      <a:prstClr val="white">
                        <a:lumMod val="75000"/>
                      </a:prstClr>
                    </a:gs>
                    <a:gs pos="91000">
                      <a:prstClr val="white"/>
                    </a:gs>
                  </a:gsLst>
                  <a:lin ang="16200000" scaled="1"/>
                </a:gradFill>
              </a:rPr>
            </a:br>
            <a:endParaRPr lang="zh-CN" sz="4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496944" cy="481608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CN" altLang="en-US" sz="2000" dirty="0" smtClean="0"/>
              <a:t>入口一：</a:t>
            </a:r>
            <a:r>
              <a:rPr lang="zh-CN" altLang="zh-CN" sz="2000" dirty="0" smtClean="0"/>
              <a:t>登录进入</a:t>
            </a:r>
            <a:r>
              <a:rPr lang="en-US" altLang="zh-CN" sz="2000" dirty="0" smtClean="0"/>
              <a:t>HUB</a:t>
            </a:r>
            <a:r>
              <a:rPr lang="zh-CN" altLang="en-US" sz="2000" dirty="0" smtClean="0"/>
              <a:t>系统</a:t>
            </a:r>
            <a:r>
              <a:rPr lang="zh-CN" altLang="zh-CN" sz="2000" dirty="0" smtClean="0"/>
              <a:t>，</a:t>
            </a:r>
            <a:r>
              <a:rPr lang="zh-CN" altLang="zh-CN" sz="2000" dirty="0"/>
              <a:t>如图：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、教师、学生借用教室</a:t>
            </a:r>
            <a:endParaRPr 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645" y="1700530"/>
            <a:ext cx="8106410" cy="422846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 bwMode="auto">
          <a:xfrm>
            <a:off x="611560" y="5008563"/>
            <a:ext cx="1103313" cy="29264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/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496944" cy="481608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CN" altLang="zh-CN" sz="2000" dirty="0" smtClean="0"/>
              <a:t>点击</a:t>
            </a:r>
            <a:r>
              <a:rPr lang="zh-CN" altLang="en-US" sz="2000" dirty="0" smtClean="0"/>
              <a:t>左侧菜单</a:t>
            </a:r>
            <a:r>
              <a:rPr lang="zh-CN" altLang="zh-CN" sz="2000" dirty="0" smtClean="0"/>
              <a:t>的</a:t>
            </a:r>
            <a:r>
              <a:rPr lang="zh-CN" altLang="en-US" sz="2000" dirty="0" smtClean="0"/>
              <a:t>“教室借用”</a:t>
            </a:r>
            <a:r>
              <a:rPr lang="zh-CN" altLang="zh-CN" sz="2000" dirty="0" smtClean="0"/>
              <a:t> ，</a:t>
            </a:r>
            <a:r>
              <a:rPr lang="zh-CN" altLang="zh-CN" sz="2000" dirty="0"/>
              <a:t>进入教室借用申请页面，如图：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、教师、学生借用教室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245" y="1700530"/>
            <a:ext cx="8288020" cy="37579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496944" cy="481608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altLang="en-US" sz="2000" dirty="0" smtClean="0">
                <a:solidFill>
                  <a:srgbClr val="262626"/>
                </a:solidFill>
                <a:ea typeface="宋体"/>
              </a:rPr>
              <a:t>入口</a:t>
            </a:r>
            <a:r>
              <a:rPr lang="zh-CN" altLang="en-US" sz="2000" dirty="0" smtClean="0">
                <a:solidFill>
                  <a:srgbClr val="262626"/>
                </a:solidFill>
                <a:ea typeface="宋体"/>
              </a:rPr>
              <a:t>二</a:t>
            </a:r>
            <a:r>
              <a:rPr altLang="en-US" sz="2000" dirty="0" smtClean="0">
                <a:solidFill>
                  <a:srgbClr val="262626"/>
                </a:solidFill>
                <a:ea typeface="宋体"/>
              </a:rPr>
              <a:t>：</a:t>
            </a:r>
            <a:r>
              <a:rPr altLang="zh-CN" sz="2000" dirty="0" smtClean="0">
                <a:solidFill>
                  <a:srgbClr val="262626"/>
                </a:solidFill>
              </a:rPr>
              <a:t>登录</a:t>
            </a:r>
            <a:r>
              <a:rPr lang="zh-CN" altLang="en-US" sz="2000" dirty="0" smtClean="0">
                <a:solidFill>
                  <a:srgbClr val="262626"/>
                </a:solidFill>
              </a:rPr>
              <a:t>网上办事大厅</a:t>
            </a:r>
            <a:r>
              <a:rPr altLang="zh-CN" sz="2000" dirty="0" smtClean="0">
                <a:solidFill>
                  <a:srgbClr val="262626"/>
                </a:solidFill>
              </a:rPr>
              <a:t>，</a:t>
            </a:r>
            <a:r>
              <a:rPr altLang="zh-CN" sz="2000" dirty="0">
                <a:solidFill>
                  <a:srgbClr val="262626"/>
                </a:solidFill>
              </a:rPr>
              <a:t>如图：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、教师、学生借用教室</a:t>
            </a:r>
            <a:endParaRPr 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8403"/>
            <a:ext cx="7960196" cy="4925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 bwMode="auto">
          <a:xfrm>
            <a:off x="7020272" y="4581128"/>
            <a:ext cx="1103313" cy="165618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/>
        </p:spPr>
        <p:txBody>
          <a:bodyPr/>
          <a:lstStyle/>
          <a:p>
            <a:pPr eaLnBrk="0" hangingPunct="0">
              <a:buFont typeface="Arial" pitchFamily="34" charset="0"/>
              <a:buNone/>
              <a:defRPr/>
            </a:pPr>
            <a:endParaRPr altLang="en-US" kern="0">
              <a:solidFill>
                <a:sysClr val="windowText" lastClr="000000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1952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496944" cy="481608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altLang="zh-CN" sz="2000" dirty="0" smtClean="0">
                <a:solidFill>
                  <a:srgbClr val="262626"/>
                </a:solidFill>
              </a:rPr>
              <a:t>点击</a:t>
            </a:r>
            <a:r>
              <a:rPr altLang="en-US" sz="2000" dirty="0" smtClean="0">
                <a:solidFill>
                  <a:srgbClr val="262626"/>
                </a:solidFill>
                <a:ea typeface="宋体"/>
              </a:rPr>
              <a:t>“教室借用</a:t>
            </a:r>
            <a:r>
              <a:rPr lang="zh-CN" altLang="en-US" sz="2000" dirty="0" smtClean="0">
                <a:solidFill>
                  <a:srgbClr val="262626"/>
                </a:solidFill>
                <a:ea typeface="宋体"/>
              </a:rPr>
              <a:t>申请</a:t>
            </a:r>
            <a:r>
              <a:rPr altLang="en-US" sz="2000" dirty="0" smtClean="0">
                <a:solidFill>
                  <a:srgbClr val="262626"/>
                </a:solidFill>
                <a:ea typeface="宋体"/>
              </a:rPr>
              <a:t>”</a:t>
            </a:r>
            <a:r>
              <a:rPr lang="zh-CN" altLang="en-US" sz="2000" dirty="0" smtClean="0">
                <a:solidFill>
                  <a:srgbClr val="262626"/>
                </a:solidFill>
                <a:ea typeface="宋体"/>
              </a:rPr>
              <a:t>服务</a:t>
            </a:r>
            <a:r>
              <a:rPr altLang="zh-CN" sz="2000" dirty="0" smtClean="0">
                <a:solidFill>
                  <a:srgbClr val="262626"/>
                </a:solidFill>
              </a:rPr>
              <a:t> ，</a:t>
            </a:r>
            <a:r>
              <a:rPr altLang="zh-CN" sz="2000" dirty="0">
                <a:solidFill>
                  <a:srgbClr val="262626"/>
                </a:solidFill>
              </a:rPr>
              <a:t>进入教室借用申请页面，如图：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、教师、学生借用教室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245" y="1700530"/>
            <a:ext cx="8288020" cy="375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68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496944" cy="481608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CN" altLang="zh-CN" sz="2000" dirty="0"/>
              <a:t>点击借用教室，进入借用教室流程中的</a:t>
            </a:r>
            <a:r>
              <a:rPr lang="en-US" altLang="zh-CN" sz="2000" dirty="0"/>
              <a:t>1</a:t>
            </a:r>
            <a:r>
              <a:rPr lang="zh-CN" altLang="zh-CN" sz="2000" dirty="0"/>
              <a:t>申请借用页面，如图：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、教师、学生借用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教室</a:t>
            </a:r>
            <a:endParaRPr 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245" y="1555750"/>
            <a:ext cx="8057515" cy="51066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219200"/>
            <a:ext cx="8280920" cy="985664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 smtClean="0"/>
              <a:t>点击</a:t>
            </a:r>
            <a:r>
              <a:rPr lang="zh-CN" altLang="en-US" sz="2000" dirty="0" smtClean="0"/>
              <a:t>“下一步，选择空闲教室”</a:t>
            </a:r>
            <a:r>
              <a:rPr lang="zh-CN" altLang="zh-CN" sz="2000" dirty="0" smtClean="0"/>
              <a:t>按钮，进入</a:t>
            </a:r>
            <a:r>
              <a:rPr lang="zh-CN" altLang="zh-CN" sz="2000" dirty="0"/>
              <a:t>借用教室流程中的</a:t>
            </a:r>
            <a:r>
              <a:rPr lang="en-US" altLang="zh-CN" sz="2000" dirty="0"/>
              <a:t>2</a:t>
            </a:r>
            <a:r>
              <a:rPr lang="zh-CN" altLang="zh-CN" sz="2000" dirty="0"/>
              <a:t>选择教室页面，如图：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、教师、学生借用教室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/>
          <p:nvPr/>
        </p:nvPicPr>
        <p:blipFill rotWithShape="1">
          <a:blip r:embed="rId4"/>
          <a:srcRect b="13498"/>
          <a:stretch>
            <a:fillRect/>
          </a:stretch>
        </p:blipFill>
        <p:spPr>
          <a:xfrm>
            <a:off x="323528" y="2234752"/>
            <a:ext cx="8424936" cy="35246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7544" y="5877272"/>
            <a:ext cx="8280920" cy="985664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/>
              <a:t>点击页面</a:t>
            </a:r>
            <a:r>
              <a:rPr lang="zh-CN" altLang="zh-CN" sz="2000" dirty="0" smtClean="0"/>
              <a:t>的</a:t>
            </a:r>
            <a:r>
              <a:rPr lang="zh-CN" altLang="en-US" sz="2000" dirty="0" smtClean="0"/>
              <a:t>“返回修改”</a:t>
            </a:r>
            <a:r>
              <a:rPr lang="zh-CN" altLang="zh-CN" sz="2000" dirty="0" smtClean="0"/>
              <a:t>按钮</a:t>
            </a:r>
            <a:r>
              <a:rPr lang="zh-CN" altLang="zh-CN" sz="2000" dirty="0"/>
              <a:t>，将返回到</a:t>
            </a:r>
            <a:r>
              <a:rPr lang="en-US" altLang="zh-CN" sz="2000" dirty="0"/>
              <a:t>1</a:t>
            </a:r>
            <a:r>
              <a:rPr lang="zh-CN" altLang="zh-CN" sz="2000" dirty="0"/>
              <a:t>申请借用页面，可对页面的信息进行修改。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"/>
</p:tagLst>
</file>

<file path=ppt/theme/theme1.xml><?xml version="1.0" encoding="utf-8"?>
<a:theme xmlns:a="http://schemas.openxmlformats.org/drawingml/2006/main" name="PowerPoint 2010 简介">
  <a:themeElements>
    <a:clrScheme name="Fresh">
      <a:dk1>
        <a:srgbClr val="262626"/>
      </a:dk1>
      <a:lt1>
        <a:sysClr val="window" lastClr="FFFFFF"/>
      </a:lt1>
      <a:dk2>
        <a:srgbClr val="595959"/>
      </a:dk2>
      <a:lt2>
        <a:srgbClr val="EEECE1"/>
      </a:lt2>
      <a:accent1>
        <a:srgbClr val="F4891E"/>
      </a:accent1>
      <a:accent2>
        <a:srgbClr val="7BCF27"/>
      </a:accent2>
      <a:accent3>
        <a:srgbClr val="9BBB59"/>
      </a:accent3>
      <a:accent4>
        <a:srgbClr val="00B0F0"/>
      </a:accent4>
      <a:accent5>
        <a:srgbClr val="4BACC6"/>
      </a:accent5>
      <a:accent6>
        <a:srgbClr val="F79646"/>
      </a:accent6>
      <a:hlink>
        <a:srgbClr val="00B0F0"/>
      </a:hlink>
      <a:folHlink>
        <a:srgbClr val="F489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PowerPoint 2010 简介">
  <a:themeElements>
    <a:clrScheme name="Fresh">
      <a:dk1>
        <a:srgbClr val="262626"/>
      </a:dk1>
      <a:lt1>
        <a:sysClr val="window" lastClr="FFFFFF"/>
      </a:lt1>
      <a:dk2>
        <a:srgbClr val="595959"/>
      </a:dk2>
      <a:lt2>
        <a:srgbClr val="EEECE1"/>
      </a:lt2>
      <a:accent1>
        <a:srgbClr val="F4891E"/>
      </a:accent1>
      <a:accent2>
        <a:srgbClr val="7BCF27"/>
      </a:accent2>
      <a:accent3>
        <a:srgbClr val="9BBB59"/>
      </a:accent3>
      <a:accent4>
        <a:srgbClr val="00B0F0"/>
      </a:accent4>
      <a:accent5>
        <a:srgbClr val="4BACC6"/>
      </a:accent5>
      <a:accent6>
        <a:srgbClr val="F79646"/>
      </a:accent6>
      <a:hlink>
        <a:srgbClr val="00B0F0"/>
      </a:hlink>
      <a:folHlink>
        <a:srgbClr val="F489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PowerPoint 2010 简介">
  <a:themeElements>
    <a:clrScheme name="Fresh">
      <a:dk1>
        <a:srgbClr val="262626"/>
      </a:dk1>
      <a:lt1>
        <a:sysClr val="window" lastClr="FFFFFF"/>
      </a:lt1>
      <a:dk2>
        <a:srgbClr val="595959"/>
      </a:dk2>
      <a:lt2>
        <a:srgbClr val="EEECE1"/>
      </a:lt2>
      <a:accent1>
        <a:srgbClr val="F4891E"/>
      </a:accent1>
      <a:accent2>
        <a:srgbClr val="7BCF27"/>
      </a:accent2>
      <a:accent3>
        <a:srgbClr val="9BBB59"/>
      </a:accent3>
      <a:accent4>
        <a:srgbClr val="00B0F0"/>
      </a:accent4>
      <a:accent5>
        <a:srgbClr val="4BACC6"/>
      </a:accent5>
      <a:accent6>
        <a:srgbClr val="F79646"/>
      </a:accent6>
      <a:hlink>
        <a:srgbClr val="00B0F0"/>
      </a:hlink>
      <a:folHlink>
        <a:srgbClr val="F489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PowerPoint 2010 简介">
  <a:themeElements>
    <a:clrScheme name="Fresh">
      <a:dk1>
        <a:srgbClr val="262626"/>
      </a:dk1>
      <a:lt1>
        <a:sysClr val="window" lastClr="FFFFFF"/>
      </a:lt1>
      <a:dk2>
        <a:srgbClr val="595959"/>
      </a:dk2>
      <a:lt2>
        <a:srgbClr val="EEECE1"/>
      </a:lt2>
      <a:accent1>
        <a:srgbClr val="F4891E"/>
      </a:accent1>
      <a:accent2>
        <a:srgbClr val="7BCF27"/>
      </a:accent2>
      <a:accent3>
        <a:srgbClr val="9BBB59"/>
      </a:accent3>
      <a:accent4>
        <a:srgbClr val="00B0F0"/>
      </a:accent4>
      <a:accent5>
        <a:srgbClr val="4BACC6"/>
      </a:accent5>
      <a:accent6>
        <a:srgbClr val="F79646"/>
      </a:accent6>
      <a:hlink>
        <a:srgbClr val="00B0F0"/>
      </a:hlink>
      <a:folHlink>
        <a:srgbClr val="F489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IntroducingPowerPoint2010</Template>
  <TotalTime>0</TotalTime>
  <Words>1394</Words>
  <Application>Microsoft Office PowerPoint</Application>
  <PresentationFormat>全屏显示(4:3)</PresentationFormat>
  <Paragraphs>311</Paragraphs>
  <Slides>36</Slides>
  <Notes>36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36</vt:i4>
      </vt:variant>
    </vt:vector>
  </HeadingPairs>
  <TitlesOfParts>
    <vt:vector size="40" baseType="lpstr">
      <vt:lpstr>PowerPoint 2010 简介</vt:lpstr>
      <vt:lpstr>2_PowerPoint 2010 简介</vt:lpstr>
      <vt:lpstr>1_PowerPoint 2010 简介</vt:lpstr>
      <vt:lpstr>3_PowerPoint 2010 简介</vt:lpstr>
      <vt:lpstr>HUB系统 校内师生网上借用公共教室简要使用指南</vt:lpstr>
      <vt:lpstr>PowerPoint 演示文稿</vt:lpstr>
      <vt:lpstr>教师、学生借用教室</vt:lpstr>
      <vt:lpstr>1、教师、学生借用教室</vt:lpstr>
      <vt:lpstr>1、教师、学生借用教室</vt:lpstr>
      <vt:lpstr>1、教师、学生借用教室</vt:lpstr>
      <vt:lpstr>1、教师、学生借用教室</vt:lpstr>
      <vt:lpstr>1、教师、学生借用教室</vt:lpstr>
      <vt:lpstr>1、教师、学生借用教室</vt:lpstr>
      <vt:lpstr>1、教师、学生借用教室</vt:lpstr>
      <vt:lpstr>1、教师、学生借用教室</vt:lpstr>
      <vt:lpstr>1、教师、学生借用教室</vt:lpstr>
      <vt:lpstr>1、教师、学生借用教室</vt:lpstr>
      <vt:lpstr>1、教师、学生借用教室</vt:lpstr>
      <vt:lpstr>1、教师、学生借用教室</vt:lpstr>
      <vt:lpstr>1、教师、学生借用教室</vt:lpstr>
      <vt:lpstr>1、教师、学生借用教室</vt:lpstr>
      <vt:lpstr>教室借用后台管理</vt:lpstr>
      <vt:lpstr>2、教室借用后台管理</vt:lpstr>
      <vt:lpstr>2、教室借用后台管理</vt:lpstr>
      <vt:lpstr>2、教室借用后台管理</vt:lpstr>
      <vt:lpstr>2、教室借用后台管理</vt:lpstr>
      <vt:lpstr>2、教室借用后台管理</vt:lpstr>
      <vt:lpstr>2、教室借用后台管理</vt:lpstr>
      <vt:lpstr>2、教室借用后台管理</vt:lpstr>
      <vt:lpstr>2、教室借用后台管理</vt:lpstr>
      <vt:lpstr>2、教室借用后台管理</vt:lpstr>
      <vt:lpstr>2、教室借用后台管理</vt:lpstr>
      <vt:lpstr>2、教室借用后台管理</vt:lpstr>
      <vt:lpstr>2、教室借用后台管理</vt:lpstr>
      <vt:lpstr>教室借用规则说明</vt:lpstr>
      <vt:lpstr>3、教室借用规则说明</vt:lpstr>
      <vt:lpstr>3、教室借用规则说明</vt:lpstr>
      <vt:lpstr>3、教室借用规则说明</vt:lpstr>
      <vt:lpstr>3、教室借用规则说明</vt:lpstr>
      <vt:lpstr>谢谢大家！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23</cp:revision>
  <dcterms:created xsi:type="dcterms:W3CDTF">2016-05-04T01:41:00Z</dcterms:created>
  <dcterms:modified xsi:type="dcterms:W3CDTF">2017-02-10T02:04:07Z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